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6" r:id="rId3"/>
    <p:sldId id="289" r:id="rId4"/>
    <p:sldId id="287" r:id="rId5"/>
    <p:sldId id="288" r:id="rId6"/>
    <p:sldId id="290" r:id="rId7"/>
    <p:sldId id="291" r:id="rId8"/>
    <p:sldId id="276" r:id="rId9"/>
    <p:sldId id="273" r:id="rId10"/>
    <p:sldId id="292" r:id="rId11"/>
    <p:sldId id="294" r:id="rId12"/>
    <p:sldId id="295" r:id="rId13"/>
    <p:sldId id="296" r:id="rId14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14" autoAdjust="0"/>
  </p:normalViewPr>
  <p:slideViewPr>
    <p:cSldViewPr snapToGrid="0">
      <p:cViewPr varScale="1">
        <p:scale>
          <a:sx n="83" d="100"/>
          <a:sy n="83" d="100"/>
        </p:scale>
        <p:origin x="658" y="72"/>
      </p:cViewPr>
      <p:guideLst/>
    </p:cSldViewPr>
  </p:slideViewPr>
  <p:outlineViewPr>
    <p:cViewPr>
      <p:scale>
        <a:sx n="33" d="100"/>
        <a:sy n="33" d="100"/>
      </p:scale>
      <p:origin x="0" y="-4733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3120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BE5D66-4492-4EC6-BE4B-F1285ACD771B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77CC740-A473-478B-953B-A5324F04A17A}">
      <dgm:prSet phldrT="[Текст]"/>
      <dgm:spPr/>
      <dgm:t>
        <a:bodyPr/>
        <a:lstStyle/>
        <a:p>
          <a:r>
            <a:rPr lang="en-US" dirty="0" smtClean="0"/>
            <a:t>I </a:t>
          </a:r>
          <a:r>
            <a:rPr lang="ru-RU" dirty="0" smtClean="0"/>
            <a:t>этап - Оформление</a:t>
          </a:r>
          <a:endParaRPr lang="ru-RU" dirty="0"/>
        </a:p>
      </dgm:t>
    </dgm:pt>
    <dgm:pt modelId="{A2A9C6E1-3CE9-4B1A-A846-B933AD2A6F65}" type="parTrans" cxnId="{95C0E126-87C4-417F-BA7E-7E40E50D19B8}">
      <dgm:prSet/>
      <dgm:spPr/>
      <dgm:t>
        <a:bodyPr/>
        <a:lstStyle/>
        <a:p>
          <a:endParaRPr lang="ru-RU"/>
        </a:p>
      </dgm:t>
    </dgm:pt>
    <dgm:pt modelId="{A11F8BB6-A508-4DD5-89AB-034781037B38}" type="sibTrans" cxnId="{95C0E126-87C4-417F-BA7E-7E40E50D19B8}">
      <dgm:prSet/>
      <dgm:spPr/>
      <dgm:t>
        <a:bodyPr/>
        <a:lstStyle/>
        <a:p>
          <a:endParaRPr lang="ru-RU"/>
        </a:p>
      </dgm:t>
    </dgm:pt>
    <dgm:pt modelId="{4F97FFD7-8D25-44B4-9806-0E5A65EA0C26}">
      <dgm:prSet phldrT="[Текст]"/>
      <dgm:spPr/>
      <dgm:t>
        <a:bodyPr/>
        <a:lstStyle/>
        <a:p>
          <a:r>
            <a:rPr lang="en-US" dirty="0" smtClean="0"/>
            <a:t>II</a:t>
          </a:r>
          <a:r>
            <a:rPr lang="ru-RU" dirty="0" smtClean="0"/>
            <a:t> этап - Знакомство</a:t>
          </a:r>
          <a:endParaRPr lang="ru-RU" dirty="0"/>
        </a:p>
      </dgm:t>
    </dgm:pt>
    <dgm:pt modelId="{472A738E-FB18-4586-A88F-92AA5D729C47}" type="parTrans" cxnId="{3E24A945-D6AF-40DA-914D-0F583FD8D8DA}">
      <dgm:prSet/>
      <dgm:spPr/>
      <dgm:t>
        <a:bodyPr/>
        <a:lstStyle/>
        <a:p>
          <a:endParaRPr lang="ru-RU"/>
        </a:p>
      </dgm:t>
    </dgm:pt>
    <dgm:pt modelId="{551D7F7F-19A7-468A-8C97-41F35E687983}" type="sibTrans" cxnId="{3E24A945-D6AF-40DA-914D-0F583FD8D8DA}">
      <dgm:prSet/>
      <dgm:spPr/>
      <dgm:t>
        <a:bodyPr/>
        <a:lstStyle/>
        <a:p>
          <a:endParaRPr lang="ru-RU"/>
        </a:p>
      </dgm:t>
    </dgm:pt>
    <dgm:pt modelId="{0C165FE7-8B46-4CB0-9ACA-06A88394BD80}">
      <dgm:prSet phldrT="[Текст]"/>
      <dgm:spPr/>
      <dgm:t>
        <a:bodyPr/>
        <a:lstStyle/>
        <a:p>
          <a:r>
            <a:rPr lang="en-US" dirty="0" smtClean="0"/>
            <a:t>III</a:t>
          </a:r>
          <a:r>
            <a:rPr lang="ru-RU" dirty="0" smtClean="0"/>
            <a:t> этап – Диагностика, составление ИПР</a:t>
          </a:r>
          <a:endParaRPr lang="ru-RU" dirty="0"/>
        </a:p>
      </dgm:t>
    </dgm:pt>
    <dgm:pt modelId="{F9E84C09-C0EB-47BD-92D6-C560532E4ADD}" type="parTrans" cxnId="{D57A4257-2A8F-4A5B-927C-171EB98D4256}">
      <dgm:prSet/>
      <dgm:spPr/>
      <dgm:t>
        <a:bodyPr/>
        <a:lstStyle/>
        <a:p>
          <a:endParaRPr lang="ru-RU"/>
        </a:p>
      </dgm:t>
    </dgm:pt>
    <dgm:pt modelId="{D3032BBE-B0E5-4B38-8EDB-5C3DEB885CF5}" type="sibTrans" cxnId="{D57A4257-2A8F-4A5B-927C-171EB98D4256}">
      <dgm:prSet/>
      <dgm:spPr/>
      <dgm:t>
        <a:bodyPr/>
        <a:lstStyle/>
        <a:p>
          <a:endParaRPr lang="ru-RU"/>
        </a:p>
      </dgm:t>
    </dgm:pt>
    <dgm:pt modelId="{CF3FD3B9-5C11-4D3D-918C-1E127701CB45}">
      <dgm:prSet phldrT="[Текст]"/>
      <dgm:spPr/>
      <dgm:t>
        <a:bodyPr/>
        <a:lstStyle/>
        <a:p>
          <a:r>
            <a:rPr lang="en-US" dirty="0" smtClean="0"/>
            <a:t>IV</a:t>
          </a:r>
          <a:r>
            <a:rPr lang="ru-RU" dirty="0" smtClean="0"/>
            <a:t> этап – Реализация программы реабилитации</a:t>
          </a:r>
          <a:endParaRPr lang="ru-RU" dirty="0"/>
        </a:p>
      </dgm:t>
    </dgm:pt>
    <dgm:pt modelId="{0AEFDA1E-4266-4C70-8466-EC2C44AD1A21}" type="parTrans" cxnId="{DF5288E9-FDD4-4AD6-967B-A94FF68DBF71}">
      <dgm:prSet/>
      <dgm:spPr/>
      <dgm:t>
        <a:bodyPr/>
        <a:lstStyle/>
        <a:p>
          <a:endParaRPr lang="ru-RU"/>
        </a:p>
      </dgm:t>
    </dgm:pt>
    <dgm:pt modelId="{CF580750-6EB6-4A68-9266-1ABAD82BF0C2}" type="sibTrans" cxnId="{DF5288E9-FDD4-4AD6-967B-A94FF68DBF71}">
      <dgm:prSet/>
      <dgm:spPr/>
      <dgm:t>
        <a:bodyPr/>
        <a:lstStyle/>
        <a:p>
          <a:endParaRPr lang="ru-RU"/>
        </a:p>
      </dgm:t>
    </dgm:pt>
    <dgm:pt modelId="{E47927EF-833A-46C3-B9C3-730B1851487F}">
      <dgm:prSet phldrT="[Текст]"/>
      <dgm:spPr/>
      <dgm:t>
        <a:bodyPr/>
        <a:lstStyle/>
        <a:p>
          <a:r>
            <a:rPr lang="en-US" dirty="0" smtClean="0"/>
            <a:t>V</a:t>
          </a:r>
          <a:r>
            <a:rPr lang="ru-RU" dirty="0" smtClean="0"/>
            <a:t> этап – оценка эффективности</a:t>
          </a:r>
          <a:endParaRPr lang="ru-RU" dirty="0"/>
        </a:p>
      </dgm:t>
    </dgm:pt>
    <dgm:pt modelId="{C919005A-7354-4237-8A7B-E8165D26B3EC}" type="parTrans" cxnId="{2D2EC2A1-4D63-4EEA-A588-03A4B0EBC75F}">
      <dgm:prSet/>
      <dgm:spPr/>
      <dgm:t>
        <a:bodyPr/>
        <a:lstStyle/>
        <a:p>
          <a:endParaRPr lang="ru-RU"/>
        </a:p>
      </dgm:t>
    </dgm:pt>
    <dgm:pt modelId="{73F4BADC-7C93-4371-9B20-F6E112D434AF}" type="sibTrans" cxnId="{2D2EC2A1-4D63-4EEA-A588-03A4B0EBC75F}">
      <dgm:prSet/>
      <dgm:spPr/>
      <dgm:t>
        <a:bodyPr/>
        <a:lstStyle/>
        <a:p>
          <a:endParaRPr lang="ru-RU"/>
        </a:p>
      </dgm:t>
    </dgm:pt>
    <dgm:pt modelId="{38B2EED3-7B0A-4FE9-A4A8-CF2CEAAD77FB}" type="pres">
      <dgm:prSet presAssocID="{25BE5D66-4492-4EC6-BE4B-F1285ACD771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B1FAA9-3AF1-4BE0-BF1D-0F5F95598782}" type="pres">
      <dgm:prSet presAssocID="{177CC740-A473-478B-953B-A5324F04A17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C2B113-A6C0-4333-9B8B-F8EAD29B4009}" type="pres">
      <dgm:prSet presAssocID="{A11F8BB6-A508-4DD5-89AB-034781037B38}" presName="sibTrans" presStyleLbl="sibTrans2D1" presStyleIdx="0" presStyleCnt="4"/>
      <dgm:spPr/>
      <dgm:t>
        <a:bodyPr/>
        <a:lstStyle/>
        <a:p>
          <a:endParaRPr lang="ru-RU"/>
        </a:p>
      </dgm:t>
    </dgm:pt>
    <dgm:pt modelId="{16428880-308D-4654-BF03-52D0CAA0F12E}" type="pres">
      <dgm:prSet presAssocID="{A11F8BB6-A508-4DD5-89AB-034781037B38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26021F39-9BDA-4DA2-B272-AE4BA4E3E6E5}" type="pres">
      <dgm:prSet presAssocID="{4F97FFD7-8D25-44B4-9806-0E5A65EA0C2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7C0AED-8B76-4291-A27C-3023BED95901}" type="pres">
      <dgm:prSet presAssocID="{551D7F7F-19A7-468A-8C97-41F35E687983}" presName="sibTrans" presStyleLbl="sibTrans2D1" presStyleIdx="1" presStyleCnt="4"/>
      <dgm:spPr/>
      <dgm:t>
        <a:bodyPr/>
        <a:lstStyle/>
        <a:p>
          <a:endParaRPr lang="ru-RU"/>
        </a:p>
      </dgm:t>
    </dgm:pt>
    <dgm:pt modelId="{41A8F68F-F08E-4E89-B887-41983D12D2BE}" type="pres">
      <dgm:prSet presAssocID="{551D7F7F-19A7-468A-8C97-41F35E687983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B0A13EAA-C812-4610-89D1-CC760FC8C2D2}" type="pres">
      <dgm:prSet presAssocID="{0C165FE7-8B46-4CB0-9ACA-06A88394BD8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54079-096E-4DD7-B16B-181791569D0E}" type="pres">
      <dgm:prSet presAssocID="{D3032BBE-B0E5-4B38-8EDB-5C3DEB885CF5}" presName="sibTrans" presStyleLbl="sibTrans2D1" presStyleIdx="2" presStyleCnt="4"/>
      <dgm:spPr/>
      <dgm:t>
        <a:bodyPr/>
        <a:lstStyle/>
        <a:p>
          <a:endParaRPr lang="ru-RU"/>
        </a:p>
      </dgm:t>
    </dgm:pt>
    <dgm:pt modelId="{CDA1F724-13A8-4F9F-A0BF-682E1F9C8C78}" type="pres">
      <dgm:prSet presAssocID="{D3032BBE-B0E5-4B38-8EDB-5C3DEB885CF5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9E4C25E2-134F-4CD7-A8C9-F30E8B0467C6}" type="pres">
      <dgm:prSet presAssocID="{CF3FD3B9-5C11-4D3D-918C-1E127701CB4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0369EC-AAA6-43A9-978D-B7ACFF892312}" type="pres">
      <dgm:prSet presAssocID="{CF580750-6EB6-4A68-9266-1ABAD82BF0C2}" presName="sibTrans" presStyleLbl="sibTrans2D1" presStyleIdx="3" presStyleCnt="4"/>
      <dgm:spPr/>
      <dgm:t>
        <a:bodyPr/>
        <a:lstStyle/>
        <a:p>
          <a:endParaRPr lang="ru-RU"/>
        </a:p>
      </dgm:t>
    </dgm:pt>
    <dgm:pt modelId="{2140ED7E-6946-437B-B7D1-F92ED7077124}" type="pres">
      <dgm:prSet presAssocID="{CF580750-6EB6-4A68-9266-1ABAD82BF0C2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2DA27C66-9C4A-4B67-92F6-641B24C275B5}" type="pres">
      <dgm:prSet presAssocID="{E47927EF-833A-46C3-B9C3-730B1851487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FD62D4-227D-4C57-B1C3-A7D78119C62C}" type="presOf" srcId="{CF580750-6EB6-4A68-9266-1ABAD82BF0C2}" destId="{2140ED7E-6946-437B-B7D1-F92ED7077124}" srcOrd="1" destOrd="0" presId="urn:microsoft.com/office/officeart/2005/8/layout/process1"/>
    <dgm:cxn modelId="{E5B1E5E5-29D0-45B6-A874-1D32A919BDF3}" type="presOf" srcId="{177CC740-A473-478B-953B-A5324F04A17A}" destId="{77B1FAA9-3AF1-4BE0-BF1D-0F5F95598782}" srcOrd="0" destOrd="0" presId="urn:microsoft.com/office/officeart/2005/8/layout/process1"/>
    <dgm:cxn modelId="{D57A4257-2A8F-4A5B-927C-171EB98D4256}" srcId="{25BE5D66-4492-4EC6-BE4B-F1285ACD771B}" destId="{0C165FE7-8B46-4CB0-9ACA-06A88394BD80}" srcOrd="2" destOrd="0" parTransId="{F9E84C09-C0EB-47BD-92D6-C560532E4ADD}" sibTransId="{D3032BBE-B0E5-4B38-8EDB-5C3DEB885CF5}"/>
    <dgm:cxn modelId="{87D13F12-6F1E-4946-9C04-7467BBC58204}" type="presOf" srcId="{A11F8BB6-A508-4DD5-89AB-034781037B38}" destId="{16428880-308D-4654-BF03-52D0CAA0F12E}" srcOrd="1" destOrd="0" presId="urn:microsoft.com/office/officeart/2005/8/layout/process1"/>
    <dgm:cxn modelId="{582DB310-B20E-44FD-951A-5C68AD130BE4}" type="presOf" srcId="{25BE5D66-4492-4EC6-BE4B-F1285ACD771B}" destId="{38B2EED3-7B0A-4FE9-A4A8-CF2CEAAD77FB}" srcOrd="0" destOrd="0" presId="urn:microsoft.com/office/officeart/2005/8/layout/process1"/>
    <dgm:cxn modelId="{2CCE8049-A490-4FA5-89A8-A7FF1D7102A2}" type="presOf" srcId="{A11F8BB6-A508-4DD5-89AB-034781037B38}" destId="{3BC2B113-A6C0-4333-9B8B-F8EAD29B4009}" srcOrd="0" destOrd="0" presId="urn:microsoft.com/office/officeart/2005/8/layout/process1"/>
    <dgm:cxn modelId="{DF5288E9-FDD4-4AD6-967B-A94FF68DBF71}" srcId="{25BE5D66-4492-4EC6-BE4B-F1285ACD771B}" destId="{CF3FD3B9-5C11-4D3D-918C-1E127701CB45}" srcOrd="3" destOrd="0" parTransId="{0AEFDA1E-4266-4C70-8466-EC2C44AD1A21}" sibTransId="{CF580750-6EB6-4A68-9266-1ABAD82BF0C2}"/>
    <dgm:cxn modelId="{B1BB4214-91B6-4586-B657-C1A438B540DC}" type="presOf" srcId="{D3032BBE-B0E5-4B38-8EDB-5C3DEB885CF5}" destId="{CDA1F724-13A8-4F9F-A0BF-682E1F9C8C78}" srcOrd="1" destOrd="0" presId="urn:microsoft.com/office/officeart/2005/8/layout/process1"/>
    <dgm:cxn modelId="{2D2EC2A1-4D63-4EEA-A588-03A4B0EBC75F}" srcId="{25BE5D66-4492-4EC6-BE4B-F1285ACD771B}" destId="{E47927EF-833A-46C3-B9C3-730B1851487F}" srcOrd="4" destOrd="0" parTransId="{C919005A-7354-4237-8A7B-E8165D26B3EC}" sibTransId="{73F4BADC-7C93-4371-9B20-F6E112D434AF}"/>
    <dgm:cxn modelId="{0D220B74-ABC1-4CD8-B5DB-33263FDB826A}" type="presOf" srcId="{551D7F7F-19A7-468A-8C97-41F35E687983}" destId="{1D7C0AED-8B76-4291-A27C-3023BED95901}" srcOrd="0" destOrd="0" presId="urn:microsoft.com/office/officeart/2005/8/layout/process1"/>
    <dgm:cxn modelId="{95C0E126-87C4-417F-BA7E-7E40E50D19B8}" srcId="{25BE5D66-4492-4EC6-BE4B-F1285ACD771B}" destId="{177CC740-A473-478B-953B-A5324F04A17A}" srcOrd="0" destOrd="0" parTransId="{A2A9C6E1-3CE9-4B1A-A846-B933AD2A6F65}" sibTransId="{A11F8BB6-A508-4DD5-89AB-034781037B38}"/>
    <dgm:cxn modelId="{54F8E0D6-4CCF-47CC-82DA-80E492462340}" type="presOf" srcId="{CF580750-6EB6-4A68-9266-1ABAD82BF0C2}" destId="{110369EC-AAA6-43A9-978D-B7ACFF892312}" srcOrd="0" destOrd="0" presId="urn:microsoft.com/office/officeart/2005/8/layout/process1"/>
    <dgm:cxn modelId="{F9AD4881-3FD9-47FD-A6F6-AE9397F3200E}" type="presOf" srcId="{D3032BBE-B0E5-4B38-8EDB-5C3DEB885CF5}" destId="{B0C54079-096E-4DD7-B16B-181791569D0E}" srcOrd="0" destOrd="0" presId="urn:microsoft.com/office/officeart/2005/8/layout/process1"/>
    <dgm:cxn modelId="{D790416C-6D2C-4BB3-B134-489052496218}" type="presOf" srcId="{0C165FE7-8B46-4CB0-9ACA-06A88394BD80}" destId="{B0A13EAA-C812-4610-89D1-CC760FC8C2D2}" srcOrd="0" destOrd="0" presId="urn:microsoft.com/office/officeart/2005/8/layout/process1"/>
    <dgm:cxn modelId="{3E24A945-D6AF-40DA-914D-0F583FD8D8DA}" srcId="{25BE5D66-4492-4EC6-BE4B-F1285ACD771B}" destId="{4F97FFD7-8D25-44B4-9806-0E5A65EA0C26}" srcOrd="1" destOrd="0" parTransId="{472A738E-FB18-4586-A88F-92AA5D729C47}" sibTransId="{551D7F7F-19A7-468A-8C97-41F35E687983}"/>
    <dgm:cxn modelId="{9B8C02DE-30C2-49C3-AD34-3CE07C5B5CC1}" type="presOf" srcId="{E47927EF-833A-46C3-B9C3-730B1851487F}" destId="{2DA27C66-9C4A-4B67-92F6-641B24C275B5}" srcOrd="0" destOrd="0" presId="urn:microsoft.com/office/officeart/2005/8/layout/process1"/>
    <dgm:cxn modelId="{BA88046F-F116-4FFD-985B-E2EA44721E40}" type="presOf" srcId="{551D7F7F-19A7-468A-8C97-41F35E687983}" destId="{41A8F68F-F08E-4E89-B887-41983D12D2BE}" srcOrd="1" destOrd="0" presId="urn:microsoft.com/office/officeart/2005/8/layout/process1"/>
    <dgm:cxn modelId="{6E540905-4DCA-4E9A-9B4D-A93B50E5F0CB}" type="presOf" srcId="{4F97FFD7-8D25-44B4-9806-0E5A65EA0C26}" destId="{26021F39-9BDA-4DA2-B272-AE4BA4E3E6E5}" srcOrd="0" destOrd="0" presId="urn:microsoft.com/office/officeart/2005/8/layout/process1"/>
    <dgm:cxn modelId="{6C1C8F67-6D91-48F5-BABB-D418BADD21F6}" type="presOf" srcId="{CF3FD3B9-5C11-4D3D-918C-1E127701CB45}" destId="{9E4C25E2-134F-4CD7-A8C9-F30E8B0467C6}" srcOrd="0" destOrd="0" presId="urn:microsoft.com/office/officeart/2005/8/layout/process1"/>
    <dgm:cxn modelId="{3109C951-EB4D-4E36-975B-FDD6A1C9E191}" type="presParOf" srcId="{38B2EED3-7B0A-4FE9-A4A8-CF2CEAAD77FB}" destId="{77B1FAA9-3AF1-4BE0-BF1D-0F5F95598782}" srcOrd="0" destOrd="0" presId="urn:microsoft.com/office/officeart/2005/8/layout/process1"/>
    <dgm:cxn modelId="{C5F9E973-CD58-426F-B91F-1F7D85E4F046}" type="presParOf" srcId="{38B2EED3-7B0A-4FE9-A4A8-CF2CEAAD77FB}" destId="{3BC2B113-A6C0-4333-9B8B-F8EAD29B4009}" srcOrd="1" destOrd="0" presId="urn:microsoft.com/office/officeart/2005/8/layout/process1"/>
    <dgm:cxn modelId="{F6642317-6D4A-427B-BF3C-75437DA32995}" type="presParOf" srcId="{3BC2B113-A6C0-4333-9B8B-F8EAD29B4009}" destId="{16428880-308D-4654-BF03-52D0CAA0F12E}" srcOrd="0" destOrd="0" presId="urn:microsoft.com/office/officeart/2005/8/layout/process1"/>
    <dgm:cxn modelId="{A93FDC3A-0680-4C5B-B562-8DDDAD5DB75A}" type="presParOf" srcId="{38B2EED3-7B0A-4FE9-A4A8-CF2CEAAD77FB}" destId="{26021F39-9BDA-4DA2-B272-AE4BA4E3E6E5}" srcOrd="2" destOrd="0" presId="urn:microsoft.com/office/officeart/2005/8/layout/process1"/>
    <dgm:cxn modelId="{2E98B6D6-1248-4DD3-ADBB-37193A068C39}" type="presParOf" srcId="{38B2EED3-7B0A-4FE9-A4A8-CF2CEAAD77FB}" destId="{1D7C0AED-8B76-4291-A27C-3023BED95901}" srcOrd="3" destOrd="0" presId="urn:microsoft.com/office/officeart/2005/8/layout/process1"/>
    <dgm:cxn modelId="{2465E418-F54B-42D4-96A8-3D009B9C53F8}" type="presParOf" srcId="{1D7C0AED-8B76-4291-A27C-3023BED95901}" destId="{41A8F68F-F08E-4E89-B887-41983D12D2BE}" srcOrd="0" destOrd="0" presId="urn:microsoft.com/office/officeart/2005/8/layout/process1"/>
    <dgm:cxn modelId="{B318836E-78DA-4DE8-9576-23AA951D5736}" type="presParOf" srcId="{38B2EED3-7B0A-4FE9-A4A8-CF2CEAAD77FB}" destId="{B0A13EAA-C812-4610-89D1-CC760FC8C2D2}" srcOrd="4" destOrd="0" presId="urn:microsoft.com/office/officeart/2005/8/layout/process1"/>
    <dgm:cxn modelId="{8553F422-8F7B-48F9-B9CD-08CCC7D741C3}" type="presParOf" srcId="{38B2EED3-7B0A-4FE9-A4A8-CF2CEAAD77FB}" destId="{B0C54079-096E-4DD7-B16B-181791569D0E}" srcOrd="5" destOrd="0" presId="urn:microsoft.com/office/officeart/2005/8/layout/process1"/>
    <dgm:cxn modelId="{E81D51F7-082E-485D-82FF-6559282689DE}" type="presParOf" srcId="{B0C54079-096E-4DD7-B16B-181791569D0E}" destId="{CDA1F724-13A8-4F9F-A0BF-682E1F9C8C78}" srcOrd="0" destOrd="0" presId="urn:microsoft.com/office/officeart/2005/8/layout/process1"/>
    <dgm:cxn modelId="{D46E8642-4855-429A-8361-200FECFA20AA}" type="presParOf" srcId="{38B2EED3-7B0A-4FE9-A4A8-CF2CEAAD77FB}" destId="{9E4C25E2-134F-4CD7-A8C9-F30E8B0467C6}" srcOrd="6" destOrd="0" presId="urn:microsoft.com/office/officeart/2005/8/layout/process1"/>
    <dgm:cxn modelId="{8832676F-95D0-4504-AFEE-3779C325A679}" type="presParOf" srcId="{38B2EED3-7B0A-4FE9-A4A8-CF2CEAAD77FB}" destId="{110369EC-AAA6-43A9-978D-B7ACFF892312}" srcOrd="7" destOrd="0" presId="urn:microsoft.com/office/officeart/2005/8/layout/process1"/>
    <dgm:cxn modelId="{0724E084-0DA1-49D3-9657-4B2CFD66E5F7}" type="presParOf" srcId="{110369EC-AAA6-43A9-978D-B7ACFF892312}" destId="{2140ED7E-6946-437B-B7D1-F92ED7077124}" srcOrd="0" destOrd="0" presId="urn:microsoft.com/office/officeart/2005/8/layout/process1"/>
    <dgm:cxn modelId="{7EF8B56C-A48C-4162-9BDE-B0594C38D927}" type="presParOf" srcId="{38B2EED3-7B0A-4FE9-A4A8-CF2CEAAD77FB}" destId="{2DA27C66-9C4A-4B67-92F6-641B24C275B5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68E9A2-C53E-44D7-A802-802B5CEBDC21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40C2F72-A920-4C44-85E7-DF4A87FC9AB0}">
      <dgm:prSet phldrT="[Текст]"/>
      <dgm:spPr/>
      <dgm:t>
        <a:bodyPr/>
        <a:lstStyle/>
        <a:p>
          <a:r>
            <a:rPr lang="ru-RU" dirty="0" smtClean="0"/>
            <a:t>Проведение индивидуальных и групповых занятий с детьми</a:t>
          </a:r>
          <a:endParaRPr lang="ru-RU" dirty="0"/>
        </a:p>
      </dgm:t>
    </dgm:pt>
    <dgm:pt modelId="{ED02045C-38E8-425B-87EF-6D838313B7D0}" type="parTrans" cxnId="{5C666FCD-5579-413D-88D3-A2338D98B585}">
      <dgm:prSet/>
      <dgm:spPr/>
      <dgm:t>
        <a:bodyPr/>
        <a:lstStyle/>
        <a:p>
          <a:endParaRPr lang="ru-RU"/>
        </a:p>
      </dgm:t>
    </dgm:pt>
    <dgm:pt modelId="{64DC8FAB-C8C9-4CE0-B5CC-5996C0E1F2EB}" type="sibTrans" cxnId="{5C666FCD-5579-413D-88D3-A2338D98B585}">
      <dgm:prSet/>
      <dgm:spPr/>
      <dgm:t>
        <a:bodyPr/>
        <a:lstStyle/>
        <a:p>
          <a:endParaRPr lang="ru-RU"/>
        </a:p>
      </dgm:t>
    </dgm:pt>
    <dgm:pt modelId="{67CC7684-2399-44E6-8152-4E876A1A1444}">
      <dgm:prSet phldrT="[Текст]"/>
      <dgm:spPr/>
      <dgm:t>
        <a:bodyPr/>
        <a:lstStyle/>
        <a:p>
          <a:r>
            <a:rPr lang="ru-RU" dirty="0" smtClean="0"/>
            <a:t>Командой специалистов проводятся коррекционно-развивающие занятия  направленные на развитие познавательной,  эмоционально-волевой, двигательной сфер;</a:t>
          </a:r>
          <a:endParaRPr lang="ru-RU" dirty="0"/>
        </a:p>
      </dgm:t>
    </dgm:pt>
    <dgm:pt modelId="{CC366BB0-31D4-4773-8E85-4698C6DB7933}" type="parTrans" cxnId="{4313FDA1-0FFC-4AD2-9B93-29072D24513B}">
      <dgm:prSet/>
      <dgm:spPr/>
      <dgm:t>
        <a:bodyPr/>
        <a:lstStyle/>
        <a:p>
          <a:endParaRPr lang="ru-RU"/>
        </a:p>
      </dgm:t>
    </dgm:pt>
    <dgm:pt modelId="{1CF6204C-D218-4F9F-A6F7-228D08760D3A}" type="sibTrans" cxnId="{4313FDA1-0FFC-4AD2-9B93-29072D24513B}">
      <dgm:prSet/>
      <dgm:spPr/>
      <dgm:t>
        <a:bodyPr/>
        <a:lstStyle/>
        <a:p>
          <a:endParaRPr lang="ru-RU"/>
        </a:p>
      </dgm:t>
    </dgm:pt>
    <dgm:pt modelId="{C9E79D6D-1390-46D1-8670-836B35CE4919}">
      <dgm:prSet phldrT="[Текст]"/>
      <dgm:spPr/>
      <dgm:t>
        <a:bodyPr/>
        <a:lstStyle/>
        <a:p>
          <a:r>
            <a:rPr lang="ru-RU" dirty="0" smtClean="0"/>
            <a:t>Работа с семьей</a:t>
          </a:r>
          <a:endParaRPr lang="ru-RU" dirty="0"/>
        </a:p>
      </dgm:t>
    </dgm:pt>
    <dgm:pt modelId="{BB6F0929-A7FF-4D23-9133-1B3EE26EE5AB}" type="parTrans" cxnId="{9F59A390-5A3A-4687-809D-D1996F154331}">
      <dgm:prSet/>
      <dgm:spPr/>
      <dgm:t>
        <a:bodyPr/>
        <a:lstStyle/>
        <a:p>
          <a:endParaRPr lang="ru-RU"/>
        </a:p>
      </dgm:t>
    </dgm:pt>
    <dgm:pt modelId="{A758FE3B-17E0-4379-A077-B3C358280EB2}" type="sibTrans" cxnId="{9F59A390-5A3A-4687-809D-D1996F154331}">
      <dgm:prSet/>
      <dgm:spPr/>
      <dgm:t>
        <a:bodyPr/>
        <a:lstStyle/>
        <a:p>
          <a:endParaRPr lang="ru-RU"/>
        </a:p>
      </dgm:t>
    </dgm:pt>
    <dgm:pt modelId="{15615EBA-3985-4EDC-90C3-40431716471D}">
      <dgm:prSet phldrT="[Текст]"/>
      <dgm:spPr/>
      <dgm:t>
        <a:bodyPr/>
        <a:lstStyle/>
        <a:p>
          <a:r>
            <a:rPr lang="ru-RU" dirty="0" smtClean="0"/>
            <a:t>Мастер-классы;</a:t>
          </a:r>
          <a:endParaRPr lang="ru-RU" dirty="0"/>
        </a:p>
      </dgm:t>
    </dgm:pt>
    <dgm:pt modelId="{5F15F368-3120-43A3-8E16-ED11B96E9C4D}" type="parTrans" cxnId="{1A7F2FF2-9014-4D45-A846-36D3C450E314}">
      <dgm:prSet/>
      <dgm:spPr/>
      <dgm:t>
        <a:bodyPr/>
        <a:lstStyle/>
        <a:p>
          <a:endParaRPr lang="ru-RU"/>
        </a:p>
      </dgm:t>
    </dgm:pt>
    <dgm:pt modelId="{073B8CBA-67A5-4D35-9112-0EED224ABB3E}" type="sibTrans" cxnId="{1A7F2FF2-9014-4D45-A846-36D3C450E314}">
      <dgm:prSet/>
      <dgm:spPr/>
      <dgm:t>
        <a:bodyPr/>
        <a:lstStyle/>
        <a:p>
          <a:endParaRPr lang="ru-RU"/>
        </a:p>
      </dgm:t>
    </dgm:pt>
    <dgm:pt modelId="{184632C2-C16B-40B4-87B9-F35DC0C28FE2}">
      <dgm:prSet phldrT="[Текст]"/>
      <dgm:spPr/>
      <dgm:t>
        <a:bodyPr/>
        <a:lstStyle/>
        <a:p>
          <a:r>
            <a:rPr lang="ru-RU" dirty="0" smtClean="0"/>
            <a:t>Работа с родителями</a:t>
          </a:r>
          <a:endParaRPr lang="ru-RU" dirty="0"/>
        </a:p>
      </dgm:t>
    </dgm:pt>
    <dgm:pt modelId="{0766699F-2EE0-4D97-8BD5-AFEA9F344CAD}" type="parTrans" cxnId="{62416863-B696-41D5-96C6-1B8B6D265965}">
      <dgm:prSet/>
      <dgm:spPr/>
      <dgm:t>
        <a:bodyPr/>
        <a:lstStyle/>
        <a:p>
          <a:endParaRPr lang="ru-RU"/>
        </a:p>
      </dgm:t>
    </dgm:pt>
    <dgm:pt modelId="{8F80F814-4BC9-44D4-99FF-B7C4B0DCD892}" type="sibTrans" cxnId="{62416863-B696-41D5-96C6-1B8B6D265965}">
      <dgm:prSet/>
      <dgm:spPr/>
      <dgm:t>
        <a:bodyPr/>
        <a:lstStyle/>
        <a:p>
          <a:endParaRPr lang="ru-RU"/>
        </a:p>
      </dgm:t>
    </dgm:pt>
    <dgm:pt modelId="{6A1F9C85-C900-4D1A-A26A-F9AABD232AF6}">
      <dgm:prSet phldrT="[Текст]"/>
      <dgm:spPr/>
      <dgm:t>
        <a:bodyPr/>
        <a:lstStyle/>
        <a:p>
          <a:r>
            <a:rPr lang="ru-RU" dirty="0" smtClean="0"/>
            <a:t>Викторины;</a:t>
          </a:r>
          <a:endParaRPr lang="ru-RU" dirty="0"/>
        </a:p>
      </dgm:t>
    </dgm:pt>
    <dgm:pt modelId="{B32A1337-E9C2-45EF-BC48-4478AE175E28}" type="parTrans" cxnId="{CD20133D-8CAF-4D8F-803E-D12DC2394067}">
      <dgm:prSet/>
      <dgm:spPr/>
      <dgm:t>
        <a:bodyPr/>
        <a:lstStyle/>
        <a:p>
          <a:endParaRPr lang="ru-RU"/>
        </a:p>
      </dgm:t>
    </dgm:pt>
    <dgm:pt modelId="{D4D9DDDA-5DC6-4117-89FC-AA796320278B}" type="sibTrans" cxnId="{CD20133D-8CAF-4D8F-803E-D12DC2394067}">
      <dgm:prSet/>
      <dgm:spPr/>
      <dgm:t>
        <a:bodyPr/>
        <a:lstStyle/>
        <a:p>
          <a:endParaRPr lang="ru-RU"/>
        </a:p>
      </dgm:t>
    </dgm:pt>
    <dgm:pt modelId="{D246095D-1771-4442-8632-557459D59EC0}">
      <dgm:prSet phldrT="[Текст]"/>
      <dgm:spPr/>
      <dgm:t>
        <a:bodyPr/>
        <a:lstStyle/>
        <a:p>
          <a:r>
            <a:rPr lang="ru-RU" dirty="0" smtClean="0"/>
            <a:t>Праздники;</a:t>
          </a:r>
          <a:endParaRPr lang="ru-RU" dirty="0"/>
        </a:p>
      </dgm:t>
    </dgm:pt>
    <dgm:pt modelId="{4911B97A-99DF-4E53-B6C0-206594A7916B}" type="parTrans" cxnId="{1FDB8ACB-A479-433A-BE2E-50F02CE3B5AF}">
      <dgm:prSet/>
      <dgm:spPr/>
      <dgm:t>
        <a:bodyPr/>
        <a:lstStyle/>
        <a:p>
          <a:endParaRPr lang="ru-RU"/>
        </a:p>
      </dgm:t>
    </dgm:pt>
    <dgm:pt modelId="{09DA6E41-F346-4EE3-B6B4-62AEF2FE20CB}" type="sibTrans" cxnId="{1FDB8ACB-A479-433A-BE2E-50F02CE3B5AF}">
      <dgm:prSet/>
      <dgm:spPr/>
      <dgm:t>
        <a:bodyPr/>
        <a:lstStyle/>
        <a:p>
          <a:endParaRPr lang="ru-RU"/>
        </a:p>
      </dgm:t>
    </dgm:pt>
    <dgm:pt modelId="{B72E14E3-C8AB-4A8F-90BC-39F62BD8B9E7}">
      <dgm:prSet phldrT="[Текст]"/>
      <dgm:spPr/>
      <dgm:t>
        <a:bodyPr/>
        <a:lstStyle/>
        <a:p>
          <a:r>
            <a:rPr lang="ru-RU" dirty="0" smtClean="0"/>
            <a:t>Концерты;</a:t>
          </a:r>
          <a:endParaRPr lang="ru-RU" dirty="0"/>
        </a:p>
      </dgm:t>
    </dgm:pt>
    <dgm:pt modelId="{C92D8B9C-55A5-4DDB-8C31-845425C1DADA}" type="parTrans" cxnId="{9562D54F-BD36-46FA-9E25-B0B71D231B70}">
      <dgm:prSet/>
      <dgm:spPr/>
      <dgm:t>
        <a:bodyPr/>
        <a:lstStyle/>
        <a:p>
          <a:endParaRPr lang="ru-RU"/>
        </a:p>
      </dgm:t>
    </dgm:pt>
    <dgm:pt modelId="{6B318CEF-DFBE-4AA7-B1DB-FB8421B09BF2}" type="sibTrans" cxnId="{9562D54F-BD36-46FA-9E25-B0B71D231B70}">
      <dgm:prSet/>
      <dgm:spPr/>
      <dgm:t>
        <a:bodyPr/>
        <a:lstStyle/>
        <a:p>
          <a:endParaRPr lang="ru-RU"/>
        </a:p>
      </dgm:t>
    </dgm:pt>
    <dgm:pt modelId="{B5A94D72-003C-498B-8B9B-BFE40A5CC6F1}">
      <dgm:prSet phldrT="[Текст]"/>
      <dgm:spPr/>
      <dgm:t>
        <a:bodyPr/>
        <a:lstStyle/>
        <a:p>
          <a:r>
            <a:rPr lang="ru-RU" dirty="0" smtClean="0"/>
            <a:t>Чаепития;</a:t>
          </a:r>
          <a:endParaRPr lang="ru-RU" dirty="0"/>
        </a:p>
      </dgm:t>
    </dgm:pt>
    <dgm:pt modelId="{D37A2149-51A8-446E-A387-B886E613B3BE}" type="parTrans" cxnId="{917B307A-8222-4126-ADC4-DCC485B962D4}">
      <dgm:prSet/>
      <dgm:spPr/>
      <dgm:t>
        <a:bodyPr/>
        <a:lstStyle/>
        <a:p>
          <a:endParaRPr lang="ru-RU"/>
        </a:p>
      </dgm:t>
    </dgm:pt>
    <dgm:pt modelId="{8227BC8C-3097-4E6B-ADFE-88E2FE30DFE7}" type="sibTrans" cxnId="{917B307A-8222-4126-ADC4-DCC485B962D4}">
      <dgm:prSet/>
      <dgm:spPr/>
      <dgm:t>
        <a:bodyPr/>
        <a:lstStyle/>
        <a:p>
          <a:endParaRPr lang="ru-RU"/>
        </a:p>
      </dgm:t>
    </dgm:pt>
    <dgm:pt modelId="{24EAB0BF-0FFA-4B4D-81E6-7C5C254B8430}">
      <dgm:prSet phldrT="[Текст]"/>
      <dgm:spPr/>
      <dgm:t>
        <a:bodyPr/>
        <a:lstStyle/>
        <a:p>
          <a:r>
            <a:rPr lang="ru-RU" dirty="0" smtClean="0"/>
            <a:t>Консультации со специалистами.</a:t>
          </a:r>
          <a:endParaRPr lang="ru-RU" dirty="0"/>
        </a:p>
      </dgm:t>
    </dgm:pt>
    <dgm:pt modelId="{2E518D95-A0BB-4E23-B269-DE5ACA894264}" type="parTrans" cxnId="{C3312439-5DD7-4C79-98DE-90F885E0FFA7}">
      <dgm:prSet/>
      <dgm:spPr/>
      <dgm:t>
        <a:bodyPr/>
        <a:lstStyle/>
        <a:p>
          <a:endParaRPr lang="ru-RU"/>
        </a:p>
      </dgm:t>
    </dgm:pt>
    <dgm:pt modelId="{5EA7C833-7404-4871-9B8D-C3D9A4FC3B2B}" type="sibTrans" cxnId="{C3312439-5DD7-4C79-98DE-90F885E0FFA7}">
      <dgm:prSet/>
      <dgm:spPr/>
      <dgm:t>
        <a:bodyPr/>
        <a:lstStyle/>
        <a:p>
          <a:endParaRPr lang="ru-RU"/>
        </a:p>
      </dgm:t>
    </dgm:pt>
    <dgm:pt modelId="{6C5816DF-EA0A-40E9-AB36-EF84DBE13C3B}">
      <dgm:prSet/>
      <dgm:spPr/>
      <dgm:t>
        <a:bodyPr/>
        <a:lstStyle/>
        <a:p>
          <a:pPr marL="171450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/>
            <a:t>Тренинги и консультации со специалистами.</a:t>
          </a:r>
          <a:endParaRPr lang="ru-RU" dirty="0"/>
        </a:p>
      </dgm:t>
    </dgm:pt>
    <dgm:pt modelId="{A62F0C4C-FFC9-4BB5-B8A2-8A726176FB37}" type="parTrans" cxnId="{EB4ADAB4-AA2A-4BB4-A16B-D4B88D740F84}">
      <dgm:prSet/>
      <dgm:spPr/>
      <dgm:t>
        <a:bodyPr/>
        <a:lstStyle/>
        <a:p>
          <a:endParaRPr lang="ru-RU"/>
        </a:p>
      </dgm:t>
    </dgm:pt>
    <dgm:pt modelId="{58A205ED-78BF-4A68-BB88-3E6AF5EE78A7}" type="sibTrans" cxnId="{EB4ADAB4-AA2A-4BB4-A16B-D4B88D740F84}">
      <dgm:prSet/>
      <dgm:spPr/>
      <dgm:t>
        <a:bodyPr/>
        <a:lstStyle/>
        <a:p>
          <a:endParaRPr lang="ru-RU"/>
        </a:p>
      </dgm:t>
    </dgm:pt>
    <dgm:pt modelId="{2E523875-EDA6-4CC4-B89E-1F275996D913}">
      <dgm:prSet phldrT="[Текст]"/>
      <dgm:spPr/>
      <dgm:t>
        <a:bodyPr/>
        <a:lstStyle/>
        <a:p>
          <a:r>
            <a:rPr lang="ru-RU" dirty="0" smtClean="0"/>
            <a:t>Фотовыставки;</a:t>
          </a:r>
          <a:endParaRPr lang="ru-RU" dirty="0"/>
        </a:p>
      </dgm:t>
    </dgm:pt>
    <dgm:pt modelId="{75AAB46D-F9DA-4493-A2DF-40611F22C209}" type="parTrans" cxnId="{307FD69B-E792-4BA5-ABAA-1163373BAD7B}">
      <dgm:prSet/>
      <dgm:spPr/>
      <dgm:t>
        <a:bodyPr/>
        <a:lstStyle/>
        <a:p>
          <a:endParaRPr lang="ru-RU"/>
        </a:p>
      </dgm:t>
    </dgm:pt>
    <dgm:pt modelId="{F552B412-DCF1-4D22-9980-9478E9DE627B}" type="sibTrans" cxnId="{307FD69B-E792-4BA5-ABAA-1163373BAD7B}">
      <dgm:prSet/>
      <dgm:spPr/>
      <dgm:t>
        <a:bodyPr/>
        <a:lstStyle/>
        <a:p>
          <a:endParaRPr lang="ru-RU"/>
        </a:p>
      </dgm:t>
    </dgm:pt>
    <dgm:pt modelId="{56DE24F6-3D88-4405-BA26-4A5021719EFF}">
      <dgm:prSet phldrT="[Текст]"/>
      <dgm:spPr/>
      <dgm:t>
        <a:bodyPr/>
        <a:lstStyle/>
        <a:p>
          <a:r>
            <a:rPr lang="ru-RU" dirty="0" smtClean="0"/>
            <a:t>Выезды на концерты;</a:t>
          </a:r>
          <a:endParaRPr lang="ru-RU" dirty="0"/>
        </a:p>
      </dgm:t>
    </dgm:pt>
    <dgm:pt modelId="{8F4009FC-38E2-45F3-845B-FBF664A849CD}" type="parTrans" cxnId="{CB3B9A6B-A385-4B1A-AA88-1FF598CE9B8F}">
      <dgm:prSet/>
      <dgm:spPr/>
      <dgm:t>
        <a:bodyPr/>
        <a:lstStyle/>
        <a:p>
          <a:endParaRPr lang="ru-RU"/>
        </a:p>
      </dgm:t>
    </dgm:pt>
    <dgm:pt modelId="{68B82257-C1AC-4493-95EA-748C350F51B1}" type="sibTrans" cxnId="{CB3B9A6B-A385-4B1A-AA88-1FF598CE9B8F}">
      <dgm:prSet/>
      <dgm:spPr/>
      <dgm:t>
        <a:bodyPr/>
        <a:lstStyle/>
        <a:p>
          <a:endParaRPr lang="ru-RU"/>
        </a:p>
      </dgm:t>
    </dgm:pt>
    <dgm:pt modelId="{87F0F95F-252D-4727-8726-FDBBA635ADCA}">
      <dgm:prSet phldrT="[Текст]"/>
      <dgm:spPr/>
      <dgm:t>
        <a:bodyPr/>
        <a:lstStyle/>
        <a:p>
          <a:r>
            <a:rPr lang="ru-RU" dirty="0" smtClean="0"/>
            <a:t>Конкурсы;</a:t>
          </a:r>
          <a:endParaRPr lang="ru-RU" dirty="0"/>
        </a:p>
      </dgm:t>
    </dgm:pt>
    <dgm:pt modelId="{6A57C3AE-5441-45FD-8699-7D679739D28B}" type="parTrans" cxnId="{8CA97A25-35B3-4400-A3BF-881DCD8764B0}">
      <dgm:prSet/>
      <dgm:spPr/>
      <dgm:t>
        <a:bodyPr/>
        <a:lstStyle/>
        <a:p>
          <a:endParaRPr lang="ru-RU"/>
        </a:p>
      </dgm:t>
    </dgm:pt>
    <dgm:pt modelId="{129672F5-F6BE-4D0A-8879-D674F403462B}" type="sibTrans" cxnId="{8CA97A25-35B3-4400-A3BF-881DCD8764B0}">
      <dgm:prSet/>
      <dgm:spPr/>
      <dgm:t>
        <a:bodyPr/>
        <a:lstStyle/>
        <a:p>
          <a:endParaRPr lang="ru-RU"/>
        </a:p>
      </dgm:t>
    </dgm:pt>
    <dgm:pt modelId="{FA7C7BE6-A823-4ADE-B8AD-70672B85DD33}">
      <dgm:prSet phldrT="[Текст]"/>
      <dgm:spPr/>
      <dgm:t>
        <a:bodyPr/>
        <a:lstStyle/>
        <a:p>
          <a:r>
            <a:rPr lang="ru-RU" dirty="0" smtClean="0"/>
            <a:t>Акции;</a:t>
          </a:r>
          <a:endParaRPr lang="ru-RU" dirty="0"/>
        </a:p>
      </dgm:t>
    </dgm:pt>
    <dgm:pt modelId="{1EE0ACC3-77EA-4BE6-9108-80E065EDC10C}" type="parTrans" cxnId="{9FE1B734-5BB6-4457-8C42-AD4C2C120AEE}">
      <dgm:prSet/>
      <dgm:spPr/>
      <dgm:t>
        <a:bodyPr/>
        <a:lstStyle/>
        <a:p>
          <a:endParaRPr lang="ru-RU"/>
        </a:p>
      </dgm:t>
    </dgm:pt>
    <dgm:pt modelId="{A3DC9E0B-25F4-4DAF-BBF4-41EDC15BE2C0}" type="sibTrans" cxnId="{9FE1B734-5BB6-4457-8C42-AD4C2C120AEE}">
      <dgm:prSet/>
      <dgm:spPr/>
      <dgm:t>
        <a:bodyPr/>
        <a:lstStyle/>
        <a:p>
          <a:endParaRPr lang="ru-RU"/>
        </a:p>
      </dgm:t>
    </dgm:pt>
    <dgm:pt modelId="{A6CECE73-16DC-4A96-BD73-31F2E3F3A122}">
      <dgm:prSet/>
      <dgm:spPr/>
      <dgm:t>
        <a:bodyPr/>
        <a:lstStyle/>
        <a:p>
          <a:pPr marL="171450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/>
            <a:t>Развлекательно-досуговые мероприятия;</a:t>
          </a:r>
          <a:endParaRPr lang="ru-RU" dirty="0"/>
        </a:p>
      </dgm:t>
    </dgm:pt>
    <dgm:pt modelId="{9968574E-8644-45F4-9DEE-2B80D4108FEE}" type="sibTrans" cxnId="{77CCAD50-4D84-4686-962C-921374AB2F69}">
      <dgm:prSet/>
      <dgm:spPr/>
      <dgm:t>
        <a:bodyPr/>
        <a:lstStyle/>
        <a:p>
          <a:endParaRPr lang="ru-RU"/>
        </a:p>
      </dgm:t>
    </dgm:pt>
    <dgm:pt modelId="{53C5E775-841A-4DEC-A4F1-4EB9FE6F07BD}" type="parTrans" cxnId="{77CCAD50-4D84-4686-962C-921374AB2F69}">
      <dgm:prSet/>
      <dgm:spPr/>
      <dgm:t>
        <a:bodyPr/>
        <a:lstStyle/>
        <a:p>
          <a:endParaRPr lang="ru-RU"/>
        </a:p>
      </dgm:t>
    </dgm:pt>
    <dgm:pt modelId="{F03A8A45-BA4F-4368-824F-FEE127DB0603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Проведение встреч  родителей</a:t>
          </a:r>
        </a:p>
      </dgm:t>
    </dgm:pt>
    <dgm:pt modelId="{B31D8C0C-7440-4D07-A615-2BEA3C1ADE58}" type="parTrans" cxnId="{DCB96B55-1FB1-4954-82A9-2DA91F25A902}">
      <dgm:prSet/>
      <dgm:spPr/>
      <dgm:t>
        <a:bodyPr/>
        <a:lstStyle/>
        <a:p>
          <a:endParaRPr lang="ru-RU"/>
        </a:p>
      </dgm:t>
    </dgm:pt>
    <dgm:pt modelId="{85161EFE-A64B-4F2B-BFDC-CE29629D0262}" type="sibTrans" cxnId="{DCB96B55-1FB1-4954-82A9-2DA91F25A902}">
      <dgm:prSet/>
      <dgm:spPr/>
      <dgm:t>
        <a:bodyPr/>
        <a:lstStyle/>
        <a:p>
          <a:endParaRPr lang="ru-RU"/>
        </a:p>
      </dgm:t>
    </dgm:pt>
    <dgm:pt modelId="{F96A364F-6155-418A-9D6A-2D809E7B0635}">
      <dgm:prSet phldrT="[Текст]"/>
      <dgm:spPr/>
      <dgm:t>
        <a:bodyPr/>
        <a:lstStyle/>
        <a:p>
          <a:r>
            <a:rPr lang="ru-RU" dirty="0" smtClean="0"/>
            <a:t>Акции;</a:t>
          </a:r>
          <a:endParaRPr lang="ru-RU" dirty="0"/>
        </a:p>
      </dgm:t>
    </dgm:pt>
    <dgm:pt modelId="{E4CFB3B2-8131-4801-94B2-68FA4B40C724}" type="parTrans" cxnId="{DF3F0FEA-9AF3-46AD-B103-F259442A36FB}">
      <dgm:prSet/>
      <dgm:spPr/>
      <dgm:t>
        <a:bodyPr/>
        <a:lstStyle/>
        <a:p>
          <a:endParaRPr lang="ru-RU"/>
        </a:p>
      </dgm:t>
    </dgm:pt>
    <dgm:pt modelId="{13C8FDE2-1EEF-438C-9C24-12B6F6DD44AD}" type="sibTrans" cxnId="{DF3F0FEA-9AF3-46AD-B103-F259442A36FB}">
      <dgm:prSet/>
      <dgm:spPr/>
      <dgm:t>
        <a:bodyPr/>
        <a:lstStyle/>
        <a:p>
          <a:endParaRPr lang="ru-RU"/>
        </a:p>
      </dgm:t>
    </dgm:pt>
    <dgm:pt modelId="{4AD9B1DD-8D9F-4A3A-BB65-26BED8DB58FA}">
      <dgm:prSet phldrT="[Текст]"/>
      <dgm:spPr/>
      <dgm:t>
        <a:bodyPr/>
        <a:lstStyle/>
        <a:p>
          <a:endParaRPr lang="ru-RU" dirty="0"/>
        </a:p>
      </dgm:t>
    </dgm:pt>
    <dgm:pt modelId="{36344AB8-BB52-4091-8A94-DF3B4F4907A5}" type="parTrans" cxnId="{E3AC3099-317E-4C5E-ACC1-E7D024D0AE02}">
      <dgm:prSet/>
      <dgm:spPr/>
      <dgm:t>
        <a:bodyPr/>
        <a:lstStyle/>
        <a:p>
          <a:endParaRPr lang="ru-RU"/>
        </a:p>
      </dgm:t>
    </dgm:pt>
    <dgm:pt modelId="{9D76784D-B7A8-4ADE-BC1A-0F28008EB3C7}" type="sibTrans" cxnId="{E3AC3099-317E-4C5E-ACC1-E7D024D0AE02}">
      <dgm:prSet/>
      <dgm:spPr/>
      <dgm:t>
        <a:bodyPr/>
        <a:lstStyle/>
        <a:p>
          <a:endParaRPr lang="ru-RU"/>
        </a:p>
      </dgm:t>
    </dgm:pt>
    <dgm:pt modelId="{78455DCB-91AF-41E9-946D-1CDF1E3AFDB0}">
      <dgm:prSet phldrT="[Текст]"/>
      <dgm:spPr/>
      <dgm:t>
        <a:bodyPr/>
        <a:lstStyle/>
        <a:p>
          <a:r>
            <a:rPr lang="ru-RU" dirty="0" smtClean="0"/>
            <a:t>Мастер-классы.</a:t>
          </a:r>
          <a:endParaRPr lang="ru-RU" dirty="0"/>
        </a:p>
      </dgm:t>
    </dgm:pt>
    <dgm:pt modelId="{5B847CD8-2A2A-4508-A83E-CE27F2072E23}" type="parTrans" cxnId="{2B134608-E7FA-4484-93BA-292B20A9C770}">
      <dgm:prSet/>
      <dgm:spPr/>
      <dgm:t>
        <a:bodyPr/>
        <a:lstStyle/>
        <a:p>
          <a:endParaRPr lang="ru-RU"/>
        </a:p>
      </dgm:t>
    </dgm:pt>
    <dgm:pt modelId="{16A7A316-A7D6-48FD-A1CA-FDF58F186607}" type="sibTrans" cxnId="{2B134608-E7FA-4484-93BA-292B20A9C770}">
      <dgm:prSet/>
      <dgm:spPr/>
      <dgm:t>
        <a:bodyPr/>
        <a:lstStyle/>
        <a:p>
          <a:endParaRPr lang="ru-RU"/>
        </a:p>
      </dgm:t>
    </dgm:pt>
    <dgm:pt modelId="{E164ED26-A275-445F-A312-F57C8C1EAD67}">
      <dgm:prSet phldrT="[Текст]"/>
      <dgm:spPr/>
      <dgm:t>
        <a:bodyPr/>
        <a:lstStyle/>
        <a:p>
          <a:r>
            <a:rPr lang="ru-RU" dirty="0" smtClean="0"/>
            <a:t>Взаимодействие с учреждениями;</a:t>
          </a:r>
          <a:endParaRPr lang="ru-RU" dirty="0"/>
        </a:p>
      </dgm:t>
    </dgm:pt>
    <dgm:pt modelId="{7E049C21-1014-4433-950A-BB5E6EBA93E8}" type="parTrans" cxnId="{3CF20E7A-869D-4934-8CE3-82446C143DB9}">
      <dgm:prSet/>
      <dgm:spPr/>
      <dgm:t>
        <a:bodyPr/>
        <a:lstStyle/>
        <a:p>
          <a:endParaRPr lang="ru-RU"/>
        </a:p>
      </dgm:t>
    </dgm:pt>
    <dgm:pt modelId="{3144A93B-B7B7-4E85-8B99-290BA3D9A51E}" type="sibTrans" cxnId="{3CF20E7A-869D-4934-8CE3-82446C143DB9}">
      <dgm:prSet/>
      <dgm:spPr/>
      <dgm:t>
        <a:bodyPr/>
        <a:lstStyle/>
        <a:p>
          <a:endParaRPr lang="ru-RU"/>
        </a:p>
      </dgm:t>
    </dgm:pt>
    <dgm:pt modelId="{81F8796D-CE52-460B-9D99-99720A322BCD}" type="pres">
      <dgm:prSet presAssocID="{CB68E9A2-C53E-44D7-A802-802B5CEBDC2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6664A4-3B5A-437B-A2AB-2B1CAB488C56}" type="pres">
      <dgm:prSet presAssocID="{940C2F72-A920-4C44-85E7-DF4A87FC9AB0}" presName="composite" presStyleCnt="0"/>
      <dgm:spPr/>
    </dgm:pt>
    <dgm:pt modelId="{E1CA1A00-996F-42E3-85B2-0A664C13089E}" type="pres">
      <dgm:prSet presAssocID="{940C2F72-A920-4C44-85E7-DF4A87FC9AB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BA27C7-8670-4F60-BDA2-EBA25FB732BF}" type="pres">
      <dgm:prSet presAssocID="{940C2F72-A920-4C44-85E7-DF4A87FC9AB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B73F39-AD48-4924-9748-D661D1EDBA37}" type="pres">
      <dgm:prSet presAssocID="{64DC8FAB-C8C9-4CE0-B5CC-5996C0E1F2EB}" presName="space" presStyleCnt="0"/>
      <dgm:spPr/>
    </dgm:pt>
    <dgm:pt modelId="{B6108E47-BC07-4191-A28F-D9E50E6C4517}" type="pres">
      <dgm:prSet presAssocID="{C9E79D6D-1390-46D1-8670-836B35CE4919}" presName="composite" presStyleCnt="0"/>
      <dgm:spPr/>
    </dgm:pt>
    <dgm:pt modelId="{2125E26C-0A3A-4C39-B9FF-8B7EF3A23937}" type="pres">
      <dgm:prSet presAssocID="{C9E79D6D-1390-46D1-8670-836B35CE491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A67A3F-2F22-4CC5-A90D-D4CD6D641C1F}" type="pres">
      <dgm:prSet presAssocID="{C9E79D6D-1390-46D1-8670-836B35CE4919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AA1C68-FB16-4E14-BA7F-09AF7994AC82}" type="pres">
      <dgm:prSet presAssocID="{A758FE3B-17E0-4379-A077-B3C358280EB2}" presName="space" presStyleCnt="0"/>
      <dgm:spPr/>
    </dgm:pt>
    <dgm:pt modelId="{D3958E2B-B455-4B88-A033-F0FE3B82FA41}" type="pres">
      <dgm:prSet presAssocID="{184632C2-C16B-40B4-87B9-F35DC0C28FE2}" presName="composite" presStyleCnt="0"/>
      <dgm:spPr/>
    </dgm:pt>
    <dgm:pt modelId="{EDE84390-C3F4-40C1-B716-22904EFCF1A2}" type="pres">
      <dgm:prSet presAssocID="{184632C2-C16B-40B4-87B9-F35DC0C28FE2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AEAFFE-1F10-4C26-B49D-7C79A856447C}" type="pres">
      <dgm:prSet presAssocID="{184632C2-C16B-40B4-87B9-F35DC0C28FE2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A33A62-26ED-4751-AB50-1116C6135B17}" type="presOf" srcId="{F03A8A45-BA4F-4368-824F-FEE127DB0603}" destId="{F3AEAFFE-1F10-4C26-B49D-7C79A856447C}" srcOrd="0" destOrd="0" presId="urn:microsoft.com/office/officeart/2005/8/layout/hList1"/>
    <dgm:cxn modelId="{1FDB8ACB-A479-433A-BE2E-50F02CE3B5AF}" srcId="{C9E79D6D-1390-46D1-8670-836B35CE4919}" destId="{D246095D-1771-4442-8632-557459D59EC0}" srcOrd="2" destOrd="0" parTransId="{4911B97A-99DF-4E53-B6C0-206594A7916B}" sibTransId="{09DA6E41-F346-4EE3-B6B4-62AEF2FE20CB}"/>
    <dgm:cxn modelId="{4313FDA1-0FFC-4AD2-9B93-29072D24513B}" srcId="{940C2F72-A920-4C44-85E7-DF4A87FC9AB0}" destId="{67CC7684-2399-44E6-8152-4E876A1A1444}" srcOrd="0" destOrd="0" parTransId="{CC366BB0-31D4-4773-8E85-4698C6DB7933}" sibTransId="{1CF6204C-D218-4F9F-A6F7-228D08760D3A}"/>
    <dgm:cxn modelId="{5557B5EB-B76E-4ADB-AF5A-46125588DA36}" type="presOf" srcId="{B72E14E3-C8AB-4A8F-90BC-39F62BD8B9E7}" destId="{C4A67A3F-2F22-4CC5-A90D-D4CD6D641C1F}" srcOrd="0" destOrd="3" presId="urn:microsoft.com/office/officeart/2005/8/layout/hList1"/>
    <dgm:cxn modelId="{2C9C6941-A545-455A-97B8-AEFA375F7E6E}" type="presOf" srcId="{6C5816DF-EA0A-40E9-AB36-EF84DBE13C3B}" destId="{F3AEAFFE-1F10-4C26-B49D-7C79A856447C}" srcOrd="0" destOrd="2" presId="urn:microsoft.com/office/officeart/2005/8/layout/hList1"/>
    <dgm:cxn modelId="{844141DD-2FC1-4D06-8E94-F58C42C77ECB}" type="presOf" srcId="{B5A94D72-003C-498B-8B9B-BFE40A5CC6F1}" destId="{C4A67A3F-2F22-4CC5-A90D-D4CD6D641C1F}" srcOrd="0" destOrd="6" presId="urn:microsoft.com/office/officeart/2005/8/layout/hList1"/>
    <dgm:cxn modelId="{3F8552ED-CD38-4759-A632-30B6961D6147}" type="presOf" srcId="{E164ED26-A275-445F-A312-F57C8C1EAD67}" destId="{C4A67A3F-2F22-4CC5-A90D-D4CD6D641C1F}" srcOrd="0" destOrd="8" presId="urn:microsoft.com/office/officeart/2005/8/layout/hList1"/>
    <dgm:cxn modelId="{CB3B9A6B-A385-4B1A-AA88-1FF598CE9B8F}" srcId="{C9E79D6D-1390-46D1-8670-836B35CE4919}" destId="{56DE24F6-3D88-4405-BA26-4A5021719EFF}" srcOrd="9" destOrd="0" parTransId="{8F4009FC-38E2-45F3-845B-FBF664A849CD}" sibTransId="{68B82257-C1AC-4493-95EA-748C350F51B1}"/>
    <dgm:cxn modelId="{08C6977C-0B51-4E02-89BB-3E2FFE0AB858}" type="presOf" srcId="{2E523875-EDA6-4CC4-B89E-1F275996D913}" destId="{C4A67A3F-2F22-4CC5-A90D-D4CD6D641C1F}" srcOrd="0" destOrd="7" presId="urn:microsoft.com/office/officeart/2005/8/layout/hList1"/>
    <dgm:cxn modelId="{41F3B8EC-8B67-4F84-A377-A15B439CAB6C}" type="presOf" srcId="{56DE24F6-3D88-4405-BA26-4A5021719EFF}" destId="{C4A67A3F-2F22-4CC5-A90D-D4CD6D641C1F}" srcOrd="0" destOrd="9" presId="urn:microsoft.com/office/officeart/2005/8/layout/hList1"/>
    <dgm:cxn modelId="{62416863-B696-41D5-96C6-1B8B6D265965}" srcId="{CB68E9A2-C53E-44D7-A802-802B5CEBDC21}" destId="{184632C2-C16B-40B4-87B9-F35DC0C28FE2}" srcOrd="2" destOrd="0" parTransId="{0766699F-2EE0-4D97-8BD5-AFEA9F344CAD}" sibTransId="{8F80F814-4BC9-44D4-99FF-B7C4B0DCD892}"/>
    <dgm:cxn modelId="{CD20133D-8CAF-4D8F-803E-D12DC2394067}" srcId="{C9E79D6D-1390-46D1-8670-836B35CE4919}" destId="{6A1F9C85-C900-4D1A-A26A-F9AABD232AF6}" srcOrd="1" destOrd="0" parTransId="{B32A1337-E9C2-45EF-BC48-4478AE175E28}" sibTransId="{D4D9DDDA-5DC6-4117-89FC-AA796320278B}"/>
    <dgm:cxn modelId="{673299A2-AA47-4501-AFEA-64AFD37EF420}" type="presOf" srcId="{15615EBA-3985-4EDC-90C3-40431716471D}" destId="{C4A67A3F-2F22-4CC5-A90D-D4CD6D641C1F}" srcOrd="0" destOrd="0" presId="urn:microsoft.com/office/officeart/2005/8/layout/hList1"/>
    <dgm:cxn modelId="{DF3F0FEA-9AF3-46AD-B103-F259442A36FB}" srcId="{940C2F72-A920-4C44-85E7-DF4A87FC9AB0}" destId="{F96A364F-6155-418A-9D6A-2D809E7B0635}" srcOrd="1" destOrd="0" parTransId="{E4CFB3B2-8131-4801-94B2-68FA4B40C724}" sibTransId="{13C8FDE2-1EEF-438C-9C24-12B6F6DD44AD}"/>
    <dgm:cxn modelId="{4F37FF44-00B5-47AE-B260-BB747517B976}" type="presOf" srcId="{D246095D-1771-4442-8632-557459D59EC0}" destId="{C4A67A3F-2F22-4CC5-A90D-D4CD6D641C1F}" srcOrd="0" destOrd="2" presId="urn:microsoft.com/office/officeart/2005/8/layout/hList1"/>
    <dgm:cxn modelId="{3C8443DC-3DB7-4C02-91AD-858F605106BA}" type="presOf" srcId="{940C2F72-A920-4C44-85E7-DF4A87FC9AB0}" destId="{E1CA1A00-996F-42E3-85B2-0A664C13089E}" srcOrd="0" destOrd="0" presId="urn:microsoft.com/office/officeart/2005/8/layout/hList1"/>
    <dgm:cxn modelId="{218FDF11-95F6-43FD-8F4D-E0EC2F08CEB5}" type="presOf" srcId="{4AD9B1DD-8D9F-4A3A-BB65-26BED8DB58FA}" destId="{CCBA27C7-8670-4F60-BDA2-EBA25FB732BF}" srcOrd="0" destOrd="3" presId="urn:microsoft.com/office/officeart/2005/8/layout/hList1"/>
    <dgm:cxn modelId="{307FD69B-E792-4BA5-ABAA-1163373BAD7B}" srcId="{C9E79D6D-1390-46D1-8670-836B35CE4919}" destId="{2E523875-EDA6-4CC4-B89E-1F275996D913}" srcOrd="7" destOrd="0" parTransId="{75AAB46D-F9DA-4493-A2DF-40611F22C209}" sibTransId="{F552B412-DCF1-4D22-9980-9478E9DE627B}"/>
    <dgm:cxn modelId="{9F59A390-5A3A-4687-809D-D1996F154331}" srcId="{CB68E9A2-C53E-44D7-A802-802B5CEBDC21}" destId="{C9E79D6D-1390-46D1-8670-836B35CE4919}" srcOrd="1" destOrd="0" parTransId="{BB6F0929-A7FF-4D23-9133-1B3EE26EE5AB}" sibTransId="{A758FE3B-17E0-4379-A077-B3C358280EB2}"/>
    <dgm:cxn modelId="{917B307A-8222-4126-ADC4-DCC485B962D4}" srcId="{C9E79D6D-1390-46D1-8670-836B35CE4919}" destId="{B5A94D72-003C-498B-8B9B-BFE40A5CC6F1}" srcOrd="6" destOrd="0" parTransId="{D37A2149-51A8-446E-A387-B886E613B3BE}" sibTransId="{8227BC8C-3097-4E6B-ADFE-88E2FE30DFE7}"/>
    <dgm:cxn modelId="{2B134608-E7FA-4484-93BA-292B20A9C770}" srcId="{940C2F72-A920-4C44-85E7-DF4A87FC9AB0}" destId="{78455DCB-91AF-41E9-946D-1CDF1E3AFDB0}" srcOrd="2" destOrd="0" parTransId="{5B847CD8-2A2A-4508-A83E-CE27F2072E23}" sibTransId="{16A7A316-A7D6-48FD-A1CA-FDF58F186607}"/>
    <dgm:cxn modelId="{3CF20E7A-869D-4934-8CE3-82446C143DB9}" srcId="{C9E79D6D-1390-46D1-8670-836B35CE4919}" destId="{E164ED26-A275-445F-A312-F57C8C1EAD67}" srcOrd="8" destOrd="0" parTransId="{7E049C21-1014-4433-950A-BB5E6EBA93E8}" sibTransId="{3144A93B-B7B7-4E85-8B99-290BA3D9A51E}"/>
    <dgm:cxn modelId="{1A7F2FF2-9014-4D45-A846-36D3C450E314}" srcId="{C9E79D6D-1390-46D1-8670-836B35CE4919}" destId="{15615EBA-3985-4EDC-90C3-40431716471D}" srcOrd="0" destOrd="0" parTransId="{5F15F368-3120-43A3-8E16-ED11B96E9C4D}" sibTransId="{073B8CBA-67A5-4D35-9112-0EED224ABB3E}"/>
    <dgm:cxn modelId="{6EFC5526-6CEB-4922-8C4D-336FC3FF940F}" type="presOf" srcId="{FA7C7BE6-A823-4ADE-B8AD-70672B85DD33}" destId="{C4A67A3F-2F22-4CC5-A90D-D4CD6D641C1F}" srcOrd="0" destOrd="5" presId="urn:microsoft.com/office/officeart/2005/8/layout/hList1"/>
    <dgm:cxn modelId="{DCB96B55-1FB1-4954-82A9-2DA91F25A902}" srcId="{184632C2-C16B-40B4-87B9-F35DC0C28FE2}" destId="{F03A8A45-BA4F-4368-824F-FEE127DB0603}" srcOrd="0" destOrd="0" parTransId="{B31D8C0C-7440-4D07-A615-2BEA3C1ADE58}" sibTransId="{85161EFE-A64B-4F2B-BFDC-CE29629D0262}"/>
    <dgm:cxn modelId="{77482D4C-E0A0-4EAB-882B-4A48D6D85F73}" type="presOf" srcId="{CB68E9A2-C53E-44D7-A802-802B5CEBDC21}" destId="{81F8796D-CE52-460B-9D99-99720A322BCD}" srcOrd="0" destOrd="0" presId="urn:microsoft.com/office/officeart/2005/8/layout/hList1"/>
    <dgm:cxn modelId="{5C666FCD-5579-413D-88D3-A2338D98B585}" srcId="{CB68E9A2-C53E-44D7-A802-802B5CEBDC21}" destId="{940C2F72-A920-4C44-85E7-DF4A87FC9AB0}" srcOrd="0" destOrd="0" parTransId="{ED02045C-38E8-425B-87EF-6D838313B7D0}" sibTransId="{64DC8FAB-C8C9-4CE0-B5CC-5996C0E1F2EB}"/>
    <dgm:cxn modelId="{85879C7C-7569-4165-9D15-7879A9E633FB}" type="presOf" srcId="{A6CECE73-16DC-4A96-BD73-31F2E3F3A122}" destId="{F3AEAFFE-1F10-4C26-B49D-7C79A856447C}" srcOrd="0" destOrd="1" presId="urn:microsoft.com/office/officeart/2005/8/layout/hList1"/>
    <dgm:cxn modelId="{6840C68F-C93A-42DF-A7FE-479737F0FFB1}" type="presOf" srcId="{67CC7684-2399-44E6-8152-4E876A1A1444}" destId="{CCBA27C7-8670-4F60-BDA2-EBA25FB732BF}" srcOrd="0" destOrd="0" presId="urn:microsoft.com/office/officeart/2005/8/layout/hList1"/>
    <dgm:cxn modelId="{0178371D-872D-423E-84E2-184F1F7514EA}" type="presOf" srcId="{78455DCB-91AF-41E9-946D-1CDF1E3AFDB0}" destId="{CCBA27C7-8670-4F60-BDA2-EBA25FB732BF}" srcOrd="0" destOrd="2" presId="urn:microsoft.com/office/officeart/2005/8/layout/hList1"/>
    <dgm:cxn modelId="{9551C6FC-270B-4508-9AA5-930835B0BC16}" type="presOf" srcId="{24EAB0BF-0FFA-4B4D-81E6-7C5C254B8430}" destId="{C4A67A3F-2F22-4CC5-A90D-D4CD6D641C1F}" srcOrd="0" destOrd="10" presId="urn:microsoft.com/office/officeart/2005/8/layout/hList1"/>
    <dgm:cxn modelId="{EB4ADAB4-AA2A-4BB4-A16B-D4B88D740F84}" srcId="{184632C2-C16B-40B4-87B9-F35DC0C28FE2}" destId="{6C5816DF-EA0A-40E9-AB36-EF84DBE13C3B}" srcOrd="2" destOrd="0" parTransId="{A62F0C4C-FFC9-4BB5-B8A2-8A726176FB37}" sibTransId="{58A205ED-78BF-4A68-BB88-3E6AF5EE78A7}"/>
    <dgm:cxn modelId="{024F3600-B73B-4B7F-83D4-621EC818B733}" type="presOf" srcId="{184632C2-C16B-40B4-87B9-F35DC0C28FE2}" destId="{EDE84390-C3F4-40C1-B716-22904EFCF1A2}" srcOrd="0" destOrd="0" presId="urn:microsoft.com/office/officeart/2005/8/layout/hList1"/>
    <dgm:cxn modelId="{947EBB10-4220-4AEB-BDC8-7C87B54EA685}" type="presOf" srcId="{87F0F95F-252D-4727-8726-FDBBA635ADCA}" destId="{C4A67A3F-2F22-4CC5-A90D-D4CD6D641C1F}" srcOrd="0" destOrd="4" presId="urn:microsoft.com/office/officeart/2005/8/layout/hList1"/>
    <dgm:cxn modelId="{DB290E2B-0CAB-4CD8-8E30-13D2B4CFBBC5}" type="presOf" srcId="{6A1F9C85-C900-4D1A-A26A-F9AABD232AF6}" destId="{C4A67A3F-2F22-4CC5-A90D-D4CD6D641C1F}" srcOrd="0" destOrd="1" presId="urn:microsoft.com/office/officeart/2005/8/layout/hList1"/>
    <dgm:cxn modelId="{77CCAD50-4D84-4686-962C-921374AB2F69}" srcId="{184632C2-C16B-40B4-87B9-F35DC0C28FE2}" destId="{A6CECE73-16DC-4A96-BD73-31F2E3F3A122}" srcOrd="1" destOrd="0" parTransId="{53C5E775-841A-4DEC-A4F1-4EB9FE6F07BD}" sibTransId="{9968574E-8644-45F4-9DEE-2B80D4108FEE}"/>
    <dgm:cxn modelId="{A78E0BC4-3CD6-4531-A72C-ADBD42FA64B5}" type="presOf" srcId="{F96A364F-6155-418A-9D6A-2D809E7B0635}" destId="{CCBA27C7-8670-4F60-BDA2-EBA25FB732BF}" srcOrd="0" destOrd="1" presId="urn:microsoft.com/office/officeart/2005/8/layout/hList1"/>
    <dgm:cxn modelId="{8CA97A25-35B3-4400-A3BF-881DCD8764B0}" srcId="{C9E79D6D-1390-46D1-8670-836B35CE4919}" destId="{87F0F95F-252D-4727-8726-FDBBA635ADCA}" srcOrd="4" destOrd="0" parTransId="{6A57C3AE-5441-45FD-8699-7D679739D28B}" sibTransId="{129672F5-F6BE-4D0A-8879-D674F403462B}"/>
    <dgm:cxn modelId="{E3AC3099-317E-4C5E-ACC1-E7D024D0AE02}" srcId="{940C2F72-A920-4C44-85E7-DF4A87FC9AB0}" destId="{4AD9B1DD-8D9F-4A3A-BB65-26BED8DB58FA}" srcOrd="3" destOrd="0" parTransId="{36344AB8-BB52-4091-8A94-DF3B4F4907A5}" sibTransId="{9D76784D-B7A8-4ADE-BC1A-0F28008EB3C7}"/>
    <dgm:cxn modelId="{9FE1B734-5BB6-4457-8C42-AD4C2C120AEE}" srcId="{C9E79D6D-1390-46D1-8670-836B35CE4919}" destId="{FA7C7BE6-A823-4ADE-B8AD-70672B85DD33}" srcOrd="5" destOrd="0" parTransId="{1EE0ACC3-77EA-4BE6-9108-80E065EDC10C}" sibTransId="{A3DC9E0B-25F4-4DAF-BBF4-41EDC15BE2C0}"/>
    <dgm:cxn modelId="{78BFC4E0-53E7-4960-91BD-1CB629A46EAE}" type="presOf" srcId="{C9E79D6D-1390-46D1-8670-836B35CE4919}" destId="{2125E26C-0A3A-4C39-B9FF-8B7EF3A23937}" srcOrd="0" destOrd="0" presId="urn:microsoft.com/office/officeart/2005/8/layout/hList1"/>
    <dgm:cxn modelId="{9562D54F-BD36-46FA-9E25-B0B71D231B70}" srcId="{C9E79D6D-1390-46D1-8670-836B35CE4919}" destId="{B72E14E3-C8AB-4A8F-90BC-39F62BD8B9E7}" srcOrd="3" destOrd="0" parTransId="{C92D8B9C-55A5-4DDB-8C31-845425C1DADA}" sibTransId="{6B318CEF-DFBE-4AA7-B1DB-FB8421B09BF2}"/>
    <dgm:cxn modelId="{C3312439-5DD7-4C79-98DE-90F885E0FFA7}" srcId="{C9E79D6D-1390-46D1-8670-836B35CE4919}" destId="{24EAB0BF-0FFA-4B4D-81E6-7C5C254B8430}" srcOrd="10" destOrd="0" parTransId="{2E518D95-A0BB-4E23-B269-DE5ACA894264}" sibTransId="{5EA7C833-7404-4871-9B8D-C3D9A4FC3B2B}"/>
    <dgm:cxn modelId="{1F892602-FC94-4D7A-9238-06FC1A81ED73}" type="presParOf" srcId="{81F8796D-CE52-460B-9D99-99720A322BCD}" destId="{1C6664A4-3B5A-437B-A2AB-2B1CAB488C56}" srcOrd="0" destOrd="0" presId="urn:microsoft.com/office/officeart/2005/8/layout/hList1"/>
    <dgm:cxn modelId="{582070B4-0888-4BF6-AD78-B5133DA24B0E}" type="presParOf" srcId="{1C6664A4-3B5A-437B-A2AB-2B1CAB488C56}" destId="{E1CA1A00-996F-42E3-85B2-0A664C13089E}" srcOrd="0" destOrd="0" presId="urn:microsoft.com/office/officeart/2005/8/layout/hList1"/>
    <dgm:cxn modelId="{181B432A-9B55-47B3-85D0-2DC47573E507}" type="presParOf" srcId="{1C6664A4-3B5A-437B-A2AB-2B1CAB488C56}" destId="{CCBA27C7-8670-4F60-BDA2-EBA25FB732BF}" srcOrd="1" destOrd="0" presId="urn:microsoft.com/office/officeart/2005/8/layout/hList1"/>
    <dgm:cxn modelId="{AB4E1B42-1520-49E4-BF9F-F49005FEE746}" type="presParOf" srcId="{81F8796D-CE52-460B-9D99-99720A322BCD}" destId="{33B73F39-AD48-4924-9748-D661D1EDBA37}" srcOrd="1" destOrd="0" presId="urn:microsoft.com/office/officeart/2005/8/layout/hList1"/>
    <dgm:cxn modelId="{42D102D5-6600-44C5-BD9E-1CD1DCCEB2DD}" type="presParOf" srcId="{81F8796D-CE52-460B-9D99-99720A322BCD}" destId="{B6108E47-BC07-4191-A28F-D9E50E6C4517}" srcOrd="2" destOrd="0" presId="urn:microsoft.com/office/officeart/2005/8/layout/hList1"/>
    <dgm:cxn modelId="{658A453B-AA1B-498C-A1B1-B470BD0BB594}" type="presParOf" srcId="{B6108E47-BC07-4191-A28F-D9E50E6C4517}" destId="{2125E26C-0A3A-4C39-B9FF-8B7EF3A23937}" srcOrd="0" destOrd="0" presId="urn:microsoft.com/office/officeart/2005/8/layout/hList1"/>
    <dgm:cxn modelId="{D9A82DCD-F6D3-4A8C-81A1-A1F8CAC44799}" type="presParOf" srcId="{B6108E47-BC07-4191-A28F-D9E50E6C4517}" destId="{C4A67A3F-2F22-4CC5-A90D-D4CD6D641C1F}" srcOrd="1" destOrd="0" presId="urn:microsoft.com/office/officeart/2005/8/layout/hList1"/>
    <dgm:cxn modelId="{48DBCE52-C98D-4D30-8D62-DEC2F5A18065}" type="presParOf" srcId="{81F8796D-CE52-460B-9D99-99720A322BCD}" destId="{B3AA1C68-FB16-4E14-BA7F-09AF7994AC82}" srcOrd="3" destOrd="0" presId="urn:microsoft.com/office/officeart/2005/8/layout/hList1"/>
    <dgm:cxn modelId="{0D612000-18E6-427F-B8E0-F67F18EF6BE5}" type="presParOf" srcId="{81F8796D-CE52-460B-9D99-99720A322BCD}" destId="{D3958E2B-B455-4B88-A033-F0FE3B82FA41}" srcOrd="4" destOrd="0" presId="urn:microsoft.com/office/officeart/2005/8/layout/hList1"/>
    <dgm:cxn modelId="{50AEE4B1-F08F-40E6-B8A1-B55784C2A860}" type="presParOf" srcId="{D3958E2B-B455-4B88-A033-F0FE3B82FA41}" destId="{EDE84390-C3F4-40C1-B716-22904EFCF1A2}" srcOrd="0" destOrd="0" presId="urn:microsoft.com/office/officeart/2005/8/layout/hList1"/>
    <dgm:cxn modelId="{A3F424AC-08B8-479D-934F-92E3F588558D}" type="presParOf" srcId="{D3958E2B-B455-4B88-A033-F0FE3B82FA41}" destId="{F3AEAFFE-1F10-4C26-B49D-7C79A856447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B1FAA9-3AF1-4BE0-BF1D-0F5F95598782}">
      <dsp:nvSpPr>
        <dsp:cNvPr id="0" name=""/>
        <dsp:cNvSpPr/>
      </dsp:nvSpPr>
      <dsp:spPr>
        <a:xfrm>
          <a:off x="5357" y="1851314"/>
          <a:ext cx="1660921" cy="118340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I </a:t>
          </a:r>
          <a:r>
            <a:rPr lang="ru-RU" sz="1700" kern="1200" dirty="0" smtClean="0"/>
            <a:t>этап - Оформление</a:t>
          </a:r>
          <a:endParaRPr lang="ru-RU" sz="1700" kern="1200" dirty="0"/>
        </a:p>
      </dsp:txBody>
      <dsp:txXfrm>
        <a:off x="40018" y="1885975"/>
        <a:ext cx="1591599" cy="1114084"/>
      </dsp:txXfrm>
    </dsp:sp>
    <dsp:sp modelId="{3BC2B113-A6C0-4333-9B8B-F8EAD29B4009}">
      <dsp:nvSpPr>
        <dsp:cNvPr id="0" name=""/>
        <dsp:cNvSpPr/>
      </dsp:nvSpPr>
      <dsp:spPr>
        <a:xfrm>
          <a:off x="1832371" y="2237063"/>
          <a:ext cx="352115" cy="411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1832371" y="2319445"/>
        <a:ext cx="246481" cy="247144"/>
      </dsp:txXfrm>
    </dsp:sp>
    <dsp:sp modelId="{26021F39-9BDA-4DA2-B272-AE4BA4E3E6E5}">
      <dsp:nvSpPr>
        <dsp:cNvPr id="0" name=""/>
        <dsp:cNvSpPr/>
      </dsp:nvSpPr>
      <dsp:spPr>
        <a:xfrm>
          <a:off x="2330648" y="1851314"/>
          <a:ext cx="1660921" cy="118340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II</a:t>
          </a:r>
          <a:r>
            <a:rPr lang="ru-RU" sz="1700" kern="1200" dirty="0" smtClean="0"/>
            <a:t> этап - Знакомство</a:t>
          </a:r>
          <a:endParaRPr lang="ru-RU" sz="1700" kern="1200" dirty="0"/>
        </a:p>
      </dsp:txBody>
      <dsp:txXfrm>
        <a:off x="2365309" y="1885975"/>
        <a:ext cx="1591599" cy="1114084"/>
      </dsp:txXfrm>
    </dsp:sp>
    <dsp:sp modelId="{1D7C0AED-8B76-4291-A27C-3023BED95901}">
      <dsp:nvSpPr>
        <dsp:cNvPr id="0" name=""/>
        <dsp:cNvSpPr/>
      </dsp:nvSpPr>
      <dsp:spPr>
        <a:xfrm>
          <a:off x="4157662" y="2237063"/>
          <a:ext cx="352115" cy="411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157662" y="2319445"/>
        <a:ext cx="246481" cy="247144"/>
      </dsp:txXfrm>
    </dsp:sp>
    <dsp:sp modelId="{B0A13EAA-C812-4610-89D1-CC760FC8C2D2}">
      <dsp:nvSpPr>
        <dsp:cNvPr id="0" name=""/>
        <dsp:cNvSpPr/>
      </dsp:nvSpPr>
      <dsp:spPr>
        <a:xfrm>
          <a:off x="4655939" y="1851314"/>
          <a:ext cx="1660921" cy="118340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III</a:t>
          </a:r>
          <a:r>
            <a:rPr lang="ru-RU" sz="1700" kern="1200" dirty="0" smtClean="0"/>
            <a:t> этап – Диагностика, составление ИПР</a:t>
          </a:r>
          <a:endParaRPr lang="ru-RU" sz="1700" kern="1200" dirty="0"/>
        </a:p>
      </dsp:txBody>
      <dsp:txXfrm>
        <a:off x="4690600" y="1885975"/>
        <a:ext cx="1591599" cy="1114084"/>
      </dsp:txXfrm>
    </dsp:sp>
    <dsp:sp modelId="{B0C54079-096E-4DD7-B16B-181791569D0E}">
      <dsp:nvSpPr>
        <dsp:cNvPr id="0" name=""/>
        <dsp:cNvSpPr/>
      </dsp:nvSpPr>
      <dsp:spPr>
        <a:xfrm>
          <a:off x="6482953" y="2237063"/>
          <a:ext cx="352115" cy="411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6482953" y="2319445"/>
        <a:ext cx="246481" cy="247144"/>
      </dsp:txXfrm>
    </dsp:sp>
    <dsp:sp modelId="{9E4C25E2-134F-4CD7-A8C9-F30E8B0467C6}">
      <dsp:nvSpPr>
        <dsp:cNvPr id="0" name=""/>
        <dsp:cNvSpPr/>
      </dsp:nvSpPr>
      <dsp:spPr>
        <a:xfrm>
          <a:off x="6981229" y="1851314"/>
          <a:ext cx="1660921" cy="118340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IV</a:t>
          </a:r>
          <a:r>
            <a:rPr lang="ru-RU" sz="1700" kern="1200" dirty="0" smtClean="0"/>
            <a:t> этап – Реализация программы реабилитации</a:t>
          </a:r>
          <a:endParaRPr lang="ru-RU" sz="1700" kern="1200" dirty="0"/>
        </a:p>
      </dsp:txBody>
      <dsp:txXfrm>
        <a:off x="7015890" y="1885975"/>
        <a:ext cx="1591599" cy="1114084"/>
      </dsp:txXfrm>
    </dsp:sp>
    <dsp:sp modelId="{110369EC-AAA6-43A9-978D-B7ACFF892312}">
      <dsp:nvSpPr>
        <dsp:cNvPr id="0" name=""/>
        <dsp:cNvSpPr/>
      </dsp:nvSpPr>
      <dsp:spPr>
        <a:xfrm>
          <a:off x="8808243" y="2237063"/>
          <a:ext cx="352115" cy="411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8808243" y="2319445"/>
        <a:ext cx="246481" cy="247144"/>
      </dsp:txXfrm>
    </dsp:sp>
    <dsp:sp modelId="{2DA27C66-9C4A-4B67-92F6-641B24C275B5}">
      <dsp:nvSpPr>
        <dsp:cNvPr id="0" name=""/>
        <dsp:cNvSpPr/>
      </dsp:nvSpPr>
      <dsp:spPr>
        <a:xfrm>
          <a:off x="9306520" y="1851314"/>
          <a:ext cx="1660921" cy="118340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V</a:t>
          </a:r>
          <a:r>
            <a:rPr lang="ru-RU" sz="1700" kern="1200" dirty="0" smtClean="0"/>
            <a:t> этап – оценка эффективности</a:t>
          </a:r>
          <a:endParaRPr lang="ru-RU" sz="1700" kern="1200" dirty="0"/>
        </a:p>
      </dsp:txBody>
      <dsp:txXfrm>
        <a:off x="9341181" y="1885975"/>
        <a:ext cx="1591599" cy="11140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A1A00-996F-42E3-85B2-0A664C13089E}">
      <dsp:nvSpPr>
        <dsp:cNvPr id="0" name=""/>
        <dsp:cNvSpPr/>
      </dsp:nvSpPr>
      <dsp:spPr>
        <a:xfrm>
          <a:off x="2731" y="213454"/>
          <a:ext cx="2663591" cy="55076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Проведение индивидуальных и групповых занятий с детьми</a:t>
          </a:r>
          <a:endParaRPr lang="ru-RU" sz="1500" kern="1200" dirty="0"/>
        </a:p>
      </dsp:txBody>
      <dsp:txXfrm>
        <a:off x="2731" y="213454"/>
        <a:ext cx="2663591" cy="550769"/>
      </dsp:txXfrm>
    </dsp:sp>
    <dsp:sp modelId="{CCBA27C7-8670-4F60-BDA2-EBA25FB732BF}">
      <dsp:nvSpPr>
        <dsp:cNvPr id="0" name=""/>
        <dsp:cNvSpPr/>
      </dsp:nvSpPr>
      <dsp:spPr>
        <a:xfrm>
          <a:off x="2731" y="764223"/>
          <a:ext cx="2663591" cy="334032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Командой специалистов проводятся коррекционно-развивающие занятия  направленные на развитие познавательной,  эмоционально-волевой, двигательной сфер;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Акции;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Мастер-классы.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</dsp:txBody>
      <dsp:txXfrm>
        <a:off x="2731" y="764223"/>
        <a:ext cx="2663591" cy="3340321"/>
      </dsp:txXfrm>
    </dsp:sp>
    <dsp:sp modelId="{2125E26C-0A3A-4C39-B9FF-8B7EF3A23937}">
      <dsp:nvSpPr>
        <dsp:cNvPr id="0" name=""/>
        <dsp:cNvSpPr/>
      </dsp:nvSpPr>
      <dsp:spPr>
        <a:xfrm>
          <a:off x="3039225" y="213454"/>
          <a:ext cx="2663591" cy="55076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Работа с семьей</a:t>
          </a:r>
          <a:endParaRPr lang="ru-RU" sz="1500" kern="1200" dirty="0"/>
        </a:p>
      </dsp:txBody>
      <dsp:txXfrm>
        <a:off x="3039225" y="213454"/>
        <a:ext cx="2663591" cy="550769"/>
      </dsp:txXfrm>
    </dsp:sp>
    <dsp:sp modelId="{C4A67A3F-2F22-4CC5-A90D-D4CD6D641C1F}">
      <dsp:nvSpPr>
        <dsp:cNvPr id="0" name=""/>
        <dsp:cNvSpPr/>
      </dsp:nvSpPr>
      <dsp:spPr>
        <a:xfrm>
          <a:off x="3039225" y="764223"/>
          <a:ext cx="2663591" cy="3340321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Мастер-классы;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Викторины;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Праздники;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Концерты;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Конкурсы;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Акции;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Чаепития;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Фотовыставки;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Взаимодействие с учреждениями;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Выезды на концерты;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Консультации со специалистами.</a:t>
          </a:r>
          <a:endParaRPr lang="ru-RU" sz="1500" kern="1200" dirty="0"/>
        </a:p>
      </dsp:txBody>
      <dsp:txXfrm>
        <a:off x="3039225" y="764223"/>
        <a:ext cx="2663591" cy="3340321"/>
      </dsp:txXfrm>
    </dsp:sp>
    <dsp:sp modelId="{EDE84390-C3F4-40C1-B716-22904EFCF1A2}">
      <dsp:nvSpPr>
        <dsp:cNvPr id="0" name=""/>
        <dsp:cNvSpPr/>
      </dsp:nvSpPr>
      <dsp:spPr>
        <a:xfrm>
          <a:off x="6075719" y="213454"/>
          <a:ext cx="2663591" cy="55076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Работа с родителями</a:t>
          </a:r>
          <a:endParaRPr lang="ru-RU" sz="1500" kern="1200" dirty="0"/>
        </a:p>
      </dsp:txBody>
      <dsp:txXfrm>
        <a:off x="6075719" y="213454"/>
        <a:ext cx="2663591" cy="550769"/>
      </dsp:txXfrm>
    </dsp:sp>
    <dsp:sp modelId="{F3AEAFFE-1F10-4C26-B49D-7C79A856447C}">
      <dsp:nvSpPr>
        <dsp:cNvPr id="0" name=""/>
        <dsp:cNvSpPr/>
      </dsp:nvSpPr>
      <dsp:spPr>
        <a:xfrm>
          <a:off x="6075719" y="764223"/>
          <a:ext cx="2663591" cy="3340321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500" kern="1200" dirty="0" smtClean="0"/>
            <a:t>Проведение встреч  родителей</a:t>
          </a: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Развлекательно-досуговые мероприятия;</a:t>
          </a:r>
          <a:endParaRPr lang="ru-RU" sz="1500" kern="1200" dirty="0"/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Тренинги и консультации со специалистами.</a:t>
          </a:r>
          <a:endParaRPr lang="ru-RU" sz="1500" kern="1200" dirty="0"/>
        </a:p>
      </dsp:txBody>
      <dsp:txXfrm>
        <a:off x="6075719" y="764223"/>
        <a:ext cx="2663591" cy="33403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E1F719-E73A-4FF0-8608-25E58278217E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240782-BF0B-4184-B9C1-D7CF613A0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470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240782-BF0B-4184-B9C1-D7CF613A0C9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622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67541" y="1"/>
            <a:ext cx="10363200" cy="1470025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680" y="1556792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64AE-2498-4713-8379-CE0F7EFE9196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083B-F4BD-49C4-BCBF-049C731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391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64AE-2498-4713-8379-CE0F7EFE9196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083B-F4BD-49C4-BCBF-049C731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608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64AE-2498-4713-8379-CE0F7EFE9196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083B-F4BD-49C4-BCBF-049C731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847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64AE-2498-4713-8379-CE0F7EFE9196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083B-F4BD-49C4-BCBF-049C731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692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64AE-2498-4713-8379-CE0F7EFE9196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083B-F4BD-49C4-BCBF-049C731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783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64AE-2498-4713-8379-CE0F7EFE9196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083B-F4BD-49C4-BCBF-049C731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541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64AE-2498-4713-8379-CE0F7EFE9196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083B-F4BD-49C4-BCBF-049C731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483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64AE-2498-4713-8379-CE0F7EFE9196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083B-F4BD-49C4-BCBF-049C731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525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64AE-2498-4713-8379-CE0F7EFE9196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083B-F4BD-49C4-BCBF-049C731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342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64AE-2498-4713-8379-CE0F7EFE9196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083B-F4BD-49C4-BCBF-049C731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164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64AE-2498-4713-8379-CE0F7EFE9196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083B-F4BD-49C4-BCBF-049C731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196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7541" y="476672"/>
            <a:ext cx="100811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98884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264AE-2498-4713-8379-CE0F7EFE9196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0083B-F4BD-49C4-BCBF-049C731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743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accent5">
              <a:lumMod val="20000"/>
              <a:lumOff val="8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67541" y="1"/>
            <a:ext cx="10363200" cy="478443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Практика реализации программ реабилитации и абилитации семей детей-инвалидов на </a:t>
            </a:r>
            <a:r>
              <a:rPr lang="ru-RU" dirty="0" smtClean="0">
                <a:solidFill>
                  <a:schemeClr val="tx1"/>
                </a:solidFill>
              </a:rPr>
              <a:t>отделении социального </a:t>
            </a:r>
            <a:r>
              <a:rPr lang="ru-RU" dirty="0" smtClean="0">
                <a:solidFill>
                  <a:schemeClr val="tx1"/>
                </a:solidFill>
              </a:rPr>
              <a:t>обслуживания </a:t>
            </a:r>
            <a:r>
              <a:rPr lang="ru-RU" dirty="0" smtClean="0">
                <a:solidFill>
                  <a:schemeClr val="tx1"/>
                </a:solidFill>
              </a:rPr>
              <a:t>детей-инвалидов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45526" y="4535055"/>
            <a:ext cx="7704553" cy="200429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ЛОГАУ «Кировский КЦСОН»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Никитина Анастасия Викторовна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Заведующий отделением социального обслуживания детей-инвалидов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2852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Работа с семьей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1988842"/>
            <a:ext cx="3980873" cy="4716758"/>
          </a:xfrm>
        </p:spPr>
        <p:txBody>
          <a:bodyPr>
            <a:normAutofit fontScale="77500" lnSpcReduction="20000"/>
          </a:bodyPr>
          <a:lstStyle/>
          <a:p>
            <a:pPr marL="457200" lvl="0" indent="-457200"/>
            <a:r>
              <a:rPr lang="ru-RU" dirty="0">
                <a:latin typeface="Segoe Script" panose="020B0504020000000003" pitchFamily="34" charset="0"/>
              </a:rPr>
              <a:t>Концерты;</a:t>
            </a:r>
          </a:p>
          <a:p>
            <a:pPr marL="457200" lvl="0" indent="-457200"/>
            <a:r>
              <a:rPr lang="ru-RU" dirty="0">
                <a:latin typeface="Segoe Script" panose="020B0504020000000003" pitchFamily="34" charset="0"/>
              </a:rPr>
              <a:t>Конкурсы;</a:t>
            </a:r>
          </a:p>
          <a:p>
            <a:pPr marL="457200" lvl="0" indent="-457200"/>
            <a:r>
              <a:rPr lang="ru-RU" dirty="0">
                <a:latin typeface="Segoe Script" panose="020B0504020000000003" pitchFamily="34" charset="0"/>
              </a:rPr>
              <a:t>Акции;</a:t>
            </a:r>
          </a:p>
          <a:p>
            <a:pPr marL="457200" lvl="0" indent="-457200"/>
            <a:r>
              <a:rPr lang="ru-RU" dirty="0">
                <a:latin typeface="Segoe Script" panose="020B0504020000000003" pitchFamily="34" charset="0"/>
              </a:rPr>
              <a:t>Чаепития;</a:t>
            </a:r>
          </a:p>
          <a:p>
            <a:pPr marL="457200" lvl="0" indent="-457200"/>
            <a:r>
              <a:rPr lang="ru-RU" dirty="0">
                <a:latin typeface="Segoe Script" panose="020B0504020000000003" pitchFamily="34" charset="0"/>
              </a:rPr>
              <a:t>Фотовыставки;</a:t>
            </a:r>
          </a:p>
          <a:p>
            <a:pPr marL="457200" lvl="0" indent="-457200"/>
            <a:r>
              <a:rPr lang="ru-RU" dirty="0">
                <a:latin typeface="Segoe Script" panose="020B0504020000000003" pitchFamily="34" charset="0"/>
              </a:rPr>
              <a:t>Взаимодействие с учреждениями</a:t>
            </a:r>
            <a:r>
              <a:rPr lang="ru-RU" dirty="0" smtClean="0">
                <a:latin typeface="Segoe Script" panose="020B0504020000000003" pitchFamily="34" charset="0"/>
              </a:rPr>
              <a:t>;</a:t>
            </a:r>
          </a:p>
          <a:p>
            <a:pPr marL="457200" lvl="0" indent="-457200"/>
            <a:r>
              <a:rPr lang="ru-RU" dirty="0">
                <a:latin typeface="Segoe Script" panose="020B0504020000000003" pitchFamily="34" charset="0"/>
              </a:rPr>
              <a:t>Выезды на концерты;</a:t>
            </a:r>
          </a:p>
          <a:p>
            <a:pPr marL="457200" lvl="0" indent="-457200"/>
            <a:r>
              <a:rPr lang="ru-RU" dirty="0">
                <a:latin typeface="Segoe Script" panose="020B0504020000000003" pitchFamily="34" charset="0"/>
              </a:rPr>
              <a:t>Консультации со специалистами</a:t>
            </a:r>
          </a:p>
          <a:p>
            <a:pPr marL="457200" lvl="0" indent="-457200"/>
            <a:endParaRPr lang="ru-RU" dirty="0"/>
          </a:p>
          <a:p>
            <a:pPr marL="0" lvl="0" indent="0"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3646" y="3277922"/>
            <a:ext cx="2346162" cy="2343233"/>
          </a:xfrm>
          <a:prstGeom prst="rect">
            <a:avLst/>
          </a:prstGeom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576" y="5189610"/>
            <a:ext cx="2669424" cy="16683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8166" y="3099814"/>
            <a:ext cx="3048125" cy="6096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9602" y="3006949"/>
            <a:ext cx="3408564" cy="227237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9124" y="2003781"/>
            <a:ext cx="2798307" cy="18716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8880" y="4042488"/>
            <a:ext cx="3011685" cy="16948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1121" y="1452296"/>
            <a:ext cx="3614312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08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родителями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332768" y="2616442"/>
            <a:ext cx="4547667" cy="3412836"/>
          </a:xfrm>
          <a:prstGeom prst="rect">
            <a:avLst/>
          </a:prstGeom>
        </p:spPr>
      </p:pic>
      <p:sp>
        <p:nvSpPr>
          <p:cNvPr id="17" name="Объект 16"/>
          <p:cNvSpPr>
            <a:spLocks noGrp="1"/>
          </p:cNvSpPr>
          <p:nvPr>
            <p:ph sz="half" idx="2"/>
          </p:nvPr>
        </p:nvSpPr>
        <p:spPr>
          <a:xfrm>
            <a:off x="341745" y="2170545"/>
            <a:ext cx="5089237" cy="4341091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ru-RU" dirty="0" smtClean="0">
                <a:latin typeface="Segoe Script" panose="020B0504020000000003" pitchFamily="34" charset="0"/>
              </a:rPr>
              <a:t>Проведение </a:t>
            </a:r>
            <a:r>
              <a:rPr lang="ru-RU" dirty="0">
                <a:latin typeface="Segoe Script" panose="020B0504020000000003" pitchFamily="34" charset="0"/>
              </a:rPr>
              <a:t>встреч  </a:t>
            </a:r>
            <a:r>
              <a:rPr lang="ru-RU" dirty="0" smtClean="0">
                <a:latin typeface="Segoe Script" panose="020B0504020000000003" pitchFamily="34" charset="0"/>
              </a:rPr>
              <a:t>родителей, где каждый участник может поделиться опытом;</a:t>
            </a:r>
          </a:p>
          <a:p>
            <a:pPr>
              <a:defRPr/>
            </a:pPr>
            <a:r>
              <a:rPr lang="ru-RU" dirty="0" smtClean="0">
                <a:latin typeface="Segoe Script" panose="020B0504020000000003" pitchFamily="34" charset="0"/>
              </a:rPr>
              <a:t>Развлекательно-досуговые мероприятия (мастер-классы, чаепития, викторины и т.д.;</a:t>
            </a:r>
          </a:p>
          <a:p>
            <a:pPr>
              <a:defRPr/>
            </a:pPr>
            <a:r>
              <a:rPr lang="ru-RU" dirty="0" smtClean="0">
                <a:latin typeface="Segoe Script" panose="020B0504020000000003" pitchFamily="34" charset="0"/>
              </a:rPr>
              <a:t>Тренинги и консультации </a:t>
            </a:r>
            <a:r>
              <a:rPr lang="ru-RU" dirty="0">
                <a:latin typeface="Segoe Script" panose="020B0504020000000003" pitchFamily="34" charset="0"/>
              </a:rPr>
              <a:t>со специалистами</a:t>
            </a:r>
            <a:r>
              <a:rPr lang="ru-RU" dirty="0" smtClean="0">
                <a:latin typeface="Segoe Script" panose="020B0504020000000003" pitchFamily="34" charset="0"/>
              </a:rPr>
              <a:t>.</a:t>
            </a:r>
          </a:p>
          <a:p>
            <a:pPr>
              <a:defRPr/>
            </a:pPr>
            <a:endParaRPr lang="ru-RU" dirty="0"/>
          </a:p>
          <a:p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2825" y="2256747"/>
            <a:ext cx="5883150" cy="71939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618" y="5418848"/>
            <a:ext cx="6483965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74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67541" y="600364"/>
            <a:ext cx="10081120" cy="1019308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Оценка </a:t>
            </a:r>
            <a:r>
              <a:rPr lang="ru-RU" dirty="0"/>
              <a:t>эффективности</a:t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Оценка динамики развития ребенка и применение полученных знаний и умений в повседневной жизни семьи. При необходимости проводится корректировка программы.</a:t>
            </a:r>
          </a:p>
          <a:p>
            <a:r>
              <a:rPr lang="ru-RU" dirty="0" smtClean="0"/>
              <a:t>В результате реализации практики у детей повышается уровень коммуникативного развития, наблюдается снижение тревожности и страхов, развитие познавательной сферы, формирование социально-бытовых навыков.</a:t>
            </a:r>
          </a:p>
          <a:p>
            <a:r>
              <a:rPr lang="ru-RU" dirty="0" smtClean="0"/>
              <a:t>Практика «Особая семья» помогает родителям приобрести позитивный опыт общения, повысить уровень коммуникации и расширить сеть социальных контактов, снизить уровень тревожности и страхов.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1176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7541" y="476672"/>
            <a:ext cx="7388895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060" y="1847273"/>
            <a:ext cx="4904510" cy="501072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7121" y="1847273"/>
            <a:ext cx="5726546" cy="6157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5995" y="6242251"/>
            <a:ext cx="5724640" cy="61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596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7540" y="476672"/>
            <a:ext cx="10081120" cy="1143000"/>
          </a:xfrm>
        </p:spPr>
        <p:txBody>
          <a:bodyPr/>
          <a:lstStyle/>
          <a:p>
            <a:r>
              <a:rPr lang="ru-RU" dirty="0" smtClean="0"/>
              <a:t>Практика «Особая семья»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617" y="1988841"/>
            <a:ext cx="11790043" cy="479988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Это совокупность применения реабилитационных программ для семей детей инвалидов на отделении краткосрочного пребывания.</a:t>
            </a:r>
          </a:p>
          <a:p>
            <a:r>
              <a:rPr lang="ru-RU" dirty="0" smtClean="0"/>
              <a:t>В рамках этой практики происходит комплексное сопровождение семей с детьми-инвалидами.</a:t>
            </a:r>
          </a:p>
          <a:p>
            <a:r>
              <a:rPr lang="ru-RU" dirty="0" smtClean="0"/>
              <a:t>В реализации данной практики участвуют специалисты: педагог-психолог, учитель-дефектолог, инструктор по лечебной и физической культуре, медицинская сестра по массажу, воспитатель, врач педиатр. Состав специалистов может корректироваться с учетов нуждаемости семей с детьми инвалидами.</a:t>
            </a:r>
          </a:p>
          <a:p>
            <a:r>
              <a:rPr lang="ru-RU" dirty="0" smtClean="0"/>
              <a:t>Целевая группа – семьи с детьми инвалидами.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7600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Механизмы реализации практики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7300678"/>
              </p:ext>
            </p:extLst>
          </p:nvPr>
        </p:nvGraphicFramePr>
        <p:xfrm>
          <a:off x="609600" y="1874982"/>
          <a:ext cx="10972800" cy="4886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5958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Механизмы реализации практики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</a:t>
            </a:r>
            <a:r>
              <a:rPr lang="ru-RU" dirty="0" smtClean="0"/>
              <a:t>этап – оформление</a:t>
            </a:r>
          </a:p>
          <a:p>
            <a:r>
              <a:rPr lang="ru-RU" dirty="0" smtClean="0"/>
              <a:t>Оформление договора с родителями (законными представителями).</a:t>
            </a:r>
          </a:p>
          <a:p>
            <a:r>
              <a:rPr lang="en-US" dirty="0" smtClean="0"/>
              <a:t>II </a:t>
            </a:r>
            <a:r>
              <a:rPr lang="ru-RU" dirty="0" smtClean="0"/>
              <a:t>этап – Знакомство с ребенком и семьей.</a:t>
            </a:r>
          </a:p>
          <a:p>
            <a:r>
              <a:rPr lang="ru-RU" dirty="0" smtClean="0"/>
              <a:t>Построение отношений с семьей, получение запроса от родителей, ознакомление семьи с практикой, обсуждение вопросов, ожидаемые результаты.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9389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Механизмы реализации практики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III </a:t>
            </a:r>
            <a:r>
              <a:rPr lang="ru-RU" dirty="0" smtClean="0"/>
              <a:t>этап – Диагностика, составление ИПР</a:t>
            </a:r>
          </a:p>
          <a:p>
            <a:r>
              <a:rPr lang="ru-RU" dirty="0" smtClean="0"/>
              <a:t>Диагностика уровня сформированности представлений ребенка об окружающем мире, коммуникативное развитие, развитие общей и мелкой моторики, познавательного развития, развития эмоционально-волевой сферы и т.д. (заполнение диагностической карты ребенка).</a:t>
            </a:r>
          </a:p>
          <a:p>
            <a:r>
              <a:rPr lang="ru-RU" dirty="0" smtClean="0"/>
              <a:t>Заполнение родителями анкет.</a:t>
            </a:r>
          </a:p>
          <a:p>
            <a:r>
              <a:rPr lang="ru-RU" dirty="0" smtClean="0"/>
              <a:t>Проведение </a:t>
            </a:r>
            <a:r>
              <a:rPr lang="ru-RU" dirty="0" err="1" smtClean="0"/>
              <a:t>ПМПк</a:t>
            </a:r>
            <a:r>
              <a:rPr lang="ru-RU" dirty="0" smtClean="0"/>
              <a:t> (составление заключения ИПР).</a:t>
            </a:r>
          </a:p>
          <a:p>
            <a:r>
              <a:rPr lang="ru-RU" dirty="0" smtClean="0"/>
              <a:t>Ознакомление родителей с результатами диагностики.</a:t>
            </a:r>
          </a:p>
          <a:p>
            <a:r>
              <a:rPr lang="ru-RU" dirty="0" smtClean="0"/>
              <a:t>Обсуждение методов работы.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2711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Механизмы реализации практики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256" y="2253673"/>
            <a:ext cx="3057235" cy="4261132"/>
          </a:xfrm>
        </p:spPr>
        <p:txBody>
          <a:bodyPr/>
          <a:lstStyle/>
          <a:p>
            <a:r>
              <a:rPr lang="en-US" dirty="0" smtClean="0"/>
              <a:t>IV </a:t>
            </a:r>
            <a:r>
              <a:rPr lang="ru-RU" dirty="0" smtClean="0"/>
              <a:t>этап – Реализация программы реабилитации (комплексное сопровождение семей).</a:t>
            </a:r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40673050"/>
              </p:ext>
            </p:extLst>
          </p:nvPr>
        </p:nvGraphicFramePr>
        <p:xfrm>
          <a:off x="3306618" y="1976582"/>
          <a:ext cx="8742043" cy="431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4388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7541" y="665018"/>
            <a:ext cx="10081120" cy="1154546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/>
              <a:t>Проведение индивидуальных и групповых занятий с детьми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108" y="1988841"/>
            <a:ext cx="4627419" cy="4525963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>
                <a:latin typeface="Segoe Script" panose="020B0504020000000003" pitchFamily="34" charset="0"/>
              </a:rPr>
              <a:t>Командой специалистов проводятся коррекционно-развивающие </a:t>
            </a:r>
            <a:r>
              <a:rPr lang="ru-RU" dirty="0">
                <a:latin typeface="Segoe Script" panose="020B0504020000000003" pitchFamily="34" charset="0"/>
              </a:rPr>
              <a:t>занятия  направленные на развитие познавательной,  </a:t>
            </a:r>
            <a:r>
              <a:rPr lang="ru-RU" dirty="0" smtClean="0">
                <a:latin typeface="Segoe Script" panose="020B0504020000000003" pitchFamily="34" charset="0"/>
              </a:rPr>
              <a:t>эмоционально-волевой</a:t>
            </a:r>
            <a:r>
              <a:rPr lang="ru-RU" dirty="0">
                <a:latin typeface="Segoe Script" panose="020B0504020000000003" pitchFamily="34" charset="0"/>
              </a:rPr>
              <a:t>, двигательной сфер;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427" y="1911188"/>
            <a:ext cx="2026035" cy="27013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7141" y="3928526"/>
            <a:ext cx="2925960" cy="29259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5456" y="3404404"/>
            <a:ext cx="3011685" cy="16948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6527" y="6285264"/>
            <a:ext cx="3505504" cy="6401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9734" y="1291140"/>
            <a:ext cx="2201588" cy="361461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5388" y="4266480"/>
            <a:ext cx="2670279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698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Акции</a:t>
            </a:r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609600" y="1819564"/>
            <a:ext cx="5384800" cy="4306601"/>
          </a:xfrm>
        </p:spPr>
        <p:txBody>
          <a:bodyPr/>
          <a:lstStyle/>
          <a:p>
            <a:r>
              <a:rPr lang="ru-RU" dirty="0" smtClean="0">
                <a:latin typeface="Segoe Script" panose="020B0504020000000003" pitchFamily="34" charset="0"/>
              </a:rPr>
              <a:t>Акция, посвященная всемирному дню распространения информации о проблеме аутизма</a:t>
            </a:r>
            <a:endParaRPr lang="ru-RU" dirty="0">
              <a:latin typeface="Segoe Script" panose="020B0504020000000003" pitchFamily="34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53018" y="2479431"/>
            <a:ext cx="5384800" cy="403859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467" y="3586769"/>
            <a:ext cx="4489066" cy="31272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709" y="5358803"/>
            <a:ext cx="3011685" cy="16948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3491" y="2119736"/>
            <a:ext cx="6285170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84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5891" y="273050"/>
            <a:ext cx="4562764" cy="116205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Работа с семьей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2124364"/>
            <a:ext cx="3519055" cy="4001800"/>
          </a:xfrm>
        </p:spPr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Segoe Script" panose="020B0504020000000003" pitchFamily="34" charset="0"/>
              </a:rPr>
              <a:t>Мастер-классы;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Segoe Script" panose="020B0504020000000003" pitchFamily="34" charset="0"/>
              </a:rPr>
              <a:t>Викторины;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Segoe Script" panose="020B0504020000000003" pitchFamily="34" charset="0"/>
              </a:rPr>
              <a:t>Праздники;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  <p:pic>
        <p:nvPicPr>
          <p:cNvPr id="5" name="Объект 4" descr="5ae40cae-5fa0-4067-9010-58d15e713f1f"/>
          <p:cNvPicPr>
            <a:picLocks noGrp="1" noChangeAspect="1"/>
          </p:cNvPicPr>
          <p:nvPr isPhoto="1">
            <p:ph idx="1"/>
          </p:nvPr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917" y="2957487"/>
            <a:ext cx="2653308" cy="35377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8740" y="3352800"/>
            <a:ext cx="2252870" cy="33521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4311" y="5351242"/>
            <a:ext cx="3131440" cy="16948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1379" y="5866584"/>
            <a:ext cx="4066384" cy="8047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7626" y="2372291"/>
            <a:ext cx="4055463" cy="25942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8303" y="2085140"/>
            <a:ext cx="4554107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47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bochka-v-izumrudnom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babochka-v-izumrudnom</Template>
  <TotalTime>411</TotalTime>
  <Words>505</Words>
  <Application>Microsoft Office PowerPoint</Application>
  <PresentationFormat>Широкоэкранный</PresentationFormat>
  <Paragraphs>76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Segoe Script</vt:lpstr>
      <vt:lpstr>babochka-v-izumrudnom</vt:lpstr>
      <vt:lpstr>Практика реализации программ реабилитации и абилитации семей детей-инвалидов на отделении социального обслуживания детей-инвалидов</vt:lpstr>
      <vt:lpstr>Практика «Особая семья»</vt:lpstr>
      <vt:lpstr>Механизмы реализации практики</vt:lpstr>
      <vt:lpstr>Механизмы реализации практики</vt:lpstr>
      <vt:lpstr>Механизмы реализации практики</vt:lpstr>
      <vt:lpstr>Механизмы реализации практики</vt:lpstr>
      <vt:lpstr>Проведение индивидуальных и групповых занятий с детьми </vt:lpstr>
      <vt:lpstr>Акции</vt:lpstr>
      <vt:lpstr>Работа с семьей</vt:lpstr>
      <vt:lpstr>Работа с семьей</vt:lpstr>
      <vt:lpstr>Работа с родителями</vt:lpstr>
      <vt:lpstr>Оценка эффективности </vt:lpstr>
      <vt:lpstr>Спасибо за внимание!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Надена</dc:creator>
  <cp:lastModifiedBy>Надена</cp:lastModifiedBy>
  <cp:revision>40</cp:revision>
  <dcterms:created xsi:type="dcterms:W3CDTF">2023-03-14T13:45:37Z</dcterms:created>
  <dcterms:modified xsi:type="dcterms:W3CDTF">2023-03-16T12:30:38Z</dcterms:modified>
</cp:coreProperties>
</file>